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68"/>
  </p:notesMasterIdLst>
  <p:sldIdLst>
    <p:sldId id="256" r:id="rId2"/>
    <p:sldId id="258" r:id="rId3"/>
    <p:sldId id="260" r:id="rId4"/>
    <p:sldId id="350" r:id="rId5"/>
    <p:sldId id="263" r:id="rId6"/>
    <p:sldId id="265" r:id="rId7"/>
    <p:sldId id="264" r:id="rId8"/>
    <p:sldId id="303" r:id="rId9"/>
    <p:sldId id="300" r:id="rId10"/>
    <p:sldId id="267" r:id="rId11"/>
    <p:sldId id="306" r:id="rId12"/>
    <p:sldId id="307" r:id="rId13"/>
    <p:sldId id="309" r:id="rId14"/>
    <p:sldId id="310" r:id="rId15"/>
    <p:sldId id="302" r:id="rId16"/>
    <p:sldId id="301" r:id="rId17"/>
    <p:sldId id="304" r:id="rId18"/>
    <p:sldId id="266" r:id="rId19"/>
    <p:sldId id="305" r:id="rId20"/>
    <p:sldId id="348" r:id="rId21"/>
    <p:sldId id="349" r:id="rId22"/>
    <p:sldId id="268" r:id="rId23"/>
    <p:sldId id="271" r:id="rId24"/>
    <p:sldId id="315" r:id="rId25"/>
    <p:sldId id="318" r:id="rId26"/>
    <p:sldId id="317" r:id="rId27"/>
    <p:sldId id="322" r:id="rId28"/>
    <p:sldId id="324" r:id="rId29"/>
    <p:sldId id="325" r:id="rId30"/>
    <p:sldId id="326" r:id="rId31"/>
    <p:sldId id="327" r:id="rId32"/>
    <p:sldId id="321" r:id="rId33"/>
    <p:sldId id="328" r:id="rId34"/>
    <p:sldId id="331" r:id="rId35"/>
    <p:sldId id="332" r:id="rId36"/>
    <p:sldId id="330" r:id="rId37"/>
    <p:sldId id="333" r:id="rId38"/>
    <p:sldId id="334" r:id="rId39"/>
    <p:sldId id="342" r:id="rId40"/>
    <p:sldId id="338" r:id="rId41"/>
    <p:sldId id="339" r:id="rId42"/>
    <p:sldId id="340" r:id="rId43"/>
    <p:sldId id="341" r:id="rId44"/>
    <p:sldId id="337" r:id="rId45"/>
    <p:sldId id="335" r:id="rId46"/>
    <p:sldId id="269" r:id="rId47"/>
    <p:sldId id="270" r:id="rId48"/>
    <p:sldId id="336" r:id="rId49"/>
    <p:sldId id="313" r:id="rId50"/>
    <p:sldId id="272" r:id="rId51"/>
    <p:sldId id="273" r:id="rId52"/>
    <p:sldId id="276" r:id="rId53"/>
    <p:sldId id="320" r:id="rId54"/>
    <p:sldId id="308" r:id="rId55"/>
    <p:sldId id="311" r:id="rId56"/>
    <p:sldId id="312" r:id="rId57"/>
    <p:sldId id="319" r:id="rId58"/>
    <p:sldId id="323" r:id="rId59"/>
    <p:sldId id="346" r:id="rId60"/>
    <p:sldId id="283" r:id="rId61"/>
    <p:sldId id="285" r:id="rId62"/>
    <p:sldId id="289" r:id="rId63"/>
    <p:sldId id="345" r:id="rId64"/>
    <p:sldId id="347" r:id="rId65"/>
    <p:sldId id="343" r:id="rId66"/>
    <p:sldId id="344"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mbria" panose="02040503050406030204" pitchFamily="18" charset="0"/>
      <p:regular r:id="rId73"/>
      <p:bold r:id="rId74"/>
      <p:italic r:id="rId75"/>
      <p:boldItalic r:id="rId76"/>
    </p:embeddedFont>
    <p:embeddedFont>
      <p:font typeface="Roboto Condensed" panose="02000000000000000000" pitchFamily="2" charset="0"/>
      <p:regular r:id="rId77"/>
      <p:bold r:id="rId78"/>
      <p:italic r:id="rId79"/>
      <p:boldItalic r:id="rId80"/>
    </p:embeddedFont>
    <p:embeddedFont>
      <p:font typeface="Teko" panose="020B0604020202020204" charset="0"/>
      <p:regular r:id="rId81"/>
      <p:bold r:id="rId82"/>
    </p:embeddedFont>
    <p:embeddedFont>
      <p:font typeface="Teko Light" panose="020B0604020202020204"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42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591BC-9135-45B2-B814-962CA486B745}" v="59" dt="2023-02-06T03:19:52.756"/>
    <p1510:client id="{109D6134-EFC0-ACCB-4658-16E20A8C7281}" v="970" dt="2023-02-05T17:14:07.076"/>
    <p1510:client id="{C31BCF1E-97F9-4A9C-8CA9-8A3C26A020C3}" v="4038" dt="2023-02-06T03:53:15.390"/>
    <p1510:client id="{CDAC443B-EF5F-9EBE-4B60-34B96FD2E9C4}" v="2" dt="2023-02-07T03:08:38.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C31BCF1E-97F9-4A9C-8CA9-8A3C26A020C3}"/>
    <pc:docChg chg="undo custSel addSld delSld modSld sldOrd delMainMaster">
      <pc:chgData name="Lee Yu Yee Dominic /CSF" userId="59ddad63-47f1-4317-b088-d34171f6460d" providerId="ADAL" clId="{C31BCF1E-97F9-4A9C-8CA9-8A3C26A020C3}" dt="2023-02-06T03:53:15.390" v="8560" actId="14100"/>
      <pc:docMkLst>
        <pc:docMk/>
      </pc:docMkLst>
      <pc:sldChg chg="modSp mod">
        <pc:chgData name="Lee Yu Yee Dominic /CSF" userId="59ddad63-47f1-4317-b088-d34171f6460d" providerId="ADAL" clId="{C31BCF1E-97F9-4A9C-8CA9-8A3C26A020C3}" dt="2023-02-04T03:24:43.717" v="26" actId="20577"/>
        <pc:sldMkLst>
          <pc:docMk/>
          <pc:sldMk cId="0" sldId="256"/>
        </pc:sldMkLst>
        <pc:spChg chg="mod">
          <ac:chgData name="Lee Yu Yee Dominic /CSF" userId="59ddad63-47f1-4317-b088-d34171f6460d" providerId="ADAL" clId="{C31BCF1E-97F9-4A9C-8CA9-8A3C26A020C3}" dt="2023-02-04T03:24:43.717" v="26" actId="20577"/>
          <ac:spMkLst>
            <pc:docMk/>
            <pc:sldMk cId="0" sldId="256"/>
            <ac:spMk id="293" creationId="{00000000-0000-0000-0000-000000000000}"/>
          </ac:spMkLst>
        </pc:spChg>
      </pc:sldChg>
      <pc:sldChg chg="modSp mod">
        <pc:chgData name="Lee Yu Yee Dominic /CSF" userId="59ddad63-47f1-4317-b088-d34171f6460d" providerId="ADAL" clId="{C31BCF1E-97F9-4A9C-8CA9-8A3C26A020C3}" dt="2023-02-06T02:26:43.046" v="8375" actId="20577"/>
        <pc:sldMkLst>
          <pc:docMk/>
          <pc:sldMk cId="0" sldId="260"/>
        </pc:sldMkLst>
        <pc:spChg chg="mod">
          <ac:chgData name="Lee Yu Yee Dominic /CSF" userId="59ddad63-47f1-4317-b088-d34171f6460d" providerId="ADAL" clId="{C31BCF1E-97F9-4A9C-8CA9-8A3C26A020C3}" dt="2023-02-06T02:26:43.046" v="8375" actId="20577"/>
          <ac:spMkLst>
            <pc:docMk/>
            <pc:sldMk cId="0" sldId="260"/>
            <ac:spMk id="445" creationId="{00000000-0000-0000-0000-000000000000}"/>
          </ac:spMkLst>
        </pc:spChg>
      </pc:sldChg>
      <pc:sldChg chg="modSp mod">
        <pc:chgData name="Lee Yu Yee Dominic /CSF" userId="59ddad63-47f1-4317-b088-d34171f6460d" providerId="ADAL" clId="{C31BCF1E-97F9-4A9C-8CA9-8A3C26A020C3}" dt="2023-02-04T03:33:52.755" v="573" actId="20577"/>
        <pc:sldMkLst>
          <pc:docMk/>
          <pc:sldMk cId="0" sldId="264"/>
        </pc:sldMkLst>
        <pc:spChg chg="mod">
          <ac:chgData name="Lee Yu Yee Dominic /CSF" userId="59ddad63-47f1-4317-b088-d34171f6460d" providerId="ADAL" clId="{C31BCF1E-97F9-4A9C-8CA9-8A3C26A020C3}" dt="2023-02-04T03:33:52.755" v="573" actId="20577"/>
          <ac:spMkLst>
            <pc:docMk/>
            <pc:sldMk cId="0" sldId="264"/>
            <ac:spMk id="552" creationId="{00000000-0000-0000-0000-000000000000}"/>
          </ac:spMkLst>
        </pc:spChg>
      </pc:sldChg>
      <pc:sldChg chg="addSp delSp modSp mod modNotesTx">
        <pc:chgData name="Lee Yu Yee Dominic /CSF" userId="59ddad63-47f1-4317-b088-d34171f6460d" providerId="ADAL" clId="{C31BCF1E-97F9-4A9C-8CA9-8A3C26A020C3}" dt="2023-02-06T02:26:19.978" v="8373" actId="20577"/>
        <pc:sldMkLst>
          <pc:docMk/>
          <pc:sldMk cId="0" sldId="266"/>
        </pc:sldMkLst>
        <pc:spChg chg="add mod">
          <ac:chgData name="Lee Yu Yee Dominic /CSF" userId="59ddad63-47f1-4317-b088-d34171f6460d" providerId="ADAL" clId="{C31BCF1E-97F9-4A9C-8CA9-8A3C26A020C3}" dt="2023-02-05T12:05:01.567" v="5953" actId="20577"/>
          <ac:spMkLst>
            <pc:docMk/>
            <pc:sldMk cId="0" sldId="266"/>
            <ac:spMk id="3" creationId="{ADEB4E57-B994-FFEA-ECE8-570010CB9CF0}"/>
          </ac:spMkLst>
        </pc:spChg>
        <pc:spChg chg="mod">
          <ac:chgData name="Lee Yu Yee Dominic /CSF" userId="59ddad63-47f1-4317-b088-d34171f6460d" providerId="ADAL" clId="{C31BCF1E-97F9-4A9C-8CA9-8A3C26A020C3}" dt="2023-02-04T03:59:01.218" v="1238" actId="1076"/>
          <ac:spMkLst>
            <pc:docMk/>
            <pc:sldMk cId="0" sldId="266"/>
            <ac:spMk id="616" creationId="{00000000-0000-0000-0000-000000000000}"/>
          </ac:spMkLst>
        </pc:spChg>
        <pc:spChg chg="del mod">
          <ac:chgData name="Lee Yu Yee Dominic /CSF" userId="59ddad63-47f1-4317-b088-d34171f6460d" providerId="ADAL" clId="{C31BCF1E-97F9-4A9C-8CA9-8A3C26A020C3}" dt="2023-02-05T12:04:34.064" v="5914" actId="478"/>
          <ac:spMkLst>
            <pc:docMk/>
            <pc:sldMk cId="0" sldId="266"/>
            <ac:spMk id="617" creationId="{00000000-0000-0000-0000-000000000000}"/>
          </ac:spMkLst>
        </pc:spChg>
        <pc:grpChg chg="mod">
          <ac:chgData name="Lee Yu Yee Dominic /CSF" userId="59ddad63-47f1-4317-b088-d34171f6460d" providerId="ADAL" clId="{C31BCF1E-97F9-4A9C-8CA9-8A3C26A020C3}" dt="2023-02-04T04:09:05.855" v="1734" actId="1076"/>
          <ac:grpSpMkLst>
            <pc:docMk/>
            <pc:sldMk cId="0" sldId="266"/>
            <ac:grpSpMk id="618" creationId="{00000000-0000-0000-0000-000000000000}"/>
          </ac:grpSpMkLst>
        </pc:grpChg>
      </pc:sldChg>
      <pc:sldChg chg="modSp mod">
        <pc:chgData name="Lee Yu Yee Dominic /CSF" userId="59ddad63-47f1-4317-b088-d34171f6460d" providerId="ADAL" clId="{C31BCF1E-97F9-4A9C-8CA9-8A3C26A020C3}" dt="2023-02-04T04:21:01.425" v="1895" actId="20577"/>
        <pc:sldMkLst>
          <pc:docMk/>
          <pc:sldMk cId="0" sldId="267"/>
        </pc:sldMkLst>
        <pc:spChg chg="mod">
          <ac:chgData name="Lee Yu Yee Dominic /CSF" userId="59ddad63-47f1-4317-b088-d34171f6460d" providerId="ADAL" clId="{C31BCF1E-97F9-4A9C-8CA9-8A3C26A020C3}" dt="2023-02-04T04:09:18.186" v="1759" actId="20577"/>
          <ac:spMkLst>
            <pc:docMk/>
            <pc:sldMk cId="0" sldId="267"/>
            <ac:spMk id="631" creationId="{00000000-0000-0000-0000-000000000000}"/>
          </ac:spMkLst>
        </pc:spChg>
        <pc:spChg chg="mod">
          <ac:chgData name="Lee Yu Yee Dominic /CSF" userId="59ddad63-47f1-4317-b088-d34171f6460d" providerId="ADAL" clId="{C31BCF1E-97F9-4A9C-8CA9-8A3C26A020C3}" dt="2023-02-04T04:21:01.425" v="1895" actId="20577"/>
          <ac:spMkLst>
            <pc:docMk/>
            <pc:sldMk cId="0" sldId="267"/>
            <ac:spMk id="632" creationId="{00000000-0000-0000-0000-000000000000}"/>
          </ac:spMkLst>
        </pc:spChg>
      </pc:sldChg>
      <pc:sldChg chg="modSp mod">
        <pc:chgData name="Lee Yu Yee Dominic /CSF" userId="59ddad63-47f1-4317-b088-d34171f6460d" providerId="ADAL" clId="{C31BCF1E-97F9-4A9C-8CA9-8A3C26A020C3}" dt="2023-02-05T12:09:36.872" v="6494" actId="20577"/>
        <pc:sldMkLst>
          <pc:docMk/>
          <pc:sldMk cId="0" sldId="269"/>
        </pc:sldMkLst>
        <pc:spChg chg="mod">
          <ac:chgData name="Lee Yu Yee Dominic /CSF" userId="59ddad63-47f1-4317-b088-d34171f6460d" providerId="ADAL" clId="{C31BCF1E-97F9-4A9C-8CA9-8A3C26A020C3}" dt="2023-02-05T12:09:36.872" v="6494" actId="20577"/>
          <ac:spMkLst>
            <pc:docMk/>
            <pc:sldMk cId="0" sldId="269"/>
            <ac:spMk id="719" creationId="{00000000-0000-0000-0000-000000000000}"/>
          </ac:spMkLst>
        </pc:spChg>
        <pc:spChg chg="mod">
          <ac:chgData name="Lee Yu Yee Dominic /CSF" userId="59ddad63-47f1-4317-b088-d34171f6460d" providerId="ADAL" clId="{C31BCF1E-97F9-4A9C-8CA9-8A3C26A020C3}" dt="2023-02-05T04:17:01.218" v="5292" actId="20577"/>
          <ac:spMkLst>
            <pc:docMk/>
            <pc:sldMk cId="0" sldId="269"/>
            <ac:spMk id="755" creationId="{00000000-0000-0000-0000-000000000000}"/>
          </ac:spMkLst>
        </pc:spChg>
        <pc:spChg chg="mod">
          <ac:chgData name="Lee Yu Yee Dominic /CSF" userId="59ddad63-47f1-4317-b088-d34171f6460d" providerId="ADAL" clId="{C31BCF1E-97F9-4A9C-8CA9-8A3C26A020C3}" dt="2023-02-05T12:05:20.270" v="5956" actId="20577"/>
          <ac:spMkLst>
            <pc:docMk/>
            <pc:sldMk cId="0" sldId="269"/>
            <ac:spMk id="756" creationId="{00000000-0000-0000-0000-000000000000}"/>
          </ac:spMkLst>
        </pc:spChg>
        <pc:spChg chg="mod">
          <ac:chgData name="Lee Yu Yee Dominic /CSF" userId="59ddad63-47f1-4317-b088-d34171f6460d" providerId="ADAL" clId="{C31BCF1E-97F9-4A9C-8CA9-8A3C26A020C3}" dt="2023-02-05T04:17:05.834" v="5306" actId="20577"/>
          <ac:spMkLst>
            <pc:docMk/>
            <pc:sldMk cId="0" sldId="269"/>
            <ac:spMk id="757" creationId="{00000000-0000-0000-0000-000000000000}"/>
          </ac:spMkLst>
        </pc:spChg>
        <pc:spChg chg="mod">
          <ac:chgData name="Lee Yu Yee Dominic /CSF" userId="59ddad63-47f1-4317-b088-d34171f6460d" providerId="ADAL" clId="{C31BCF1E-97F9-4A9C-8CA9-8A3C26A020C3}" dt="2023-02-05T12:05:22.851" v="5959" actId="20577"/>
          <ac:spMkLst>
            <pc:docMk/>
            <pc:sldMk cId="0" sldId="269"/>
            <ac:spMk id="758" creationId="{00000000-0000-0000-0000-000000000000}"/>
          </ac:spMkLst>
        </pc:spChg>
        <pc:spChg chg="mod">
          <ac:chgData name="Lee Yu Yee Dominic /CSF" userId="59ddad63-47f1-4317-b088-d34171f6460d" providerId="ADAL" clId="{C31BCF1E-97F9-4A9C-8CA9-8A3C26A020C3}" dt="2023-02-05T04:18:08.107" v="5340" actId="20577"/>
          <ac:spMkLst>
            <pc:docMk/>
            <pc:sldMk cId="0" sldId="269"/>
            <ac:spMk id="759" creationId="{00000000-0000-0000-0000-000000000000}"/>
          </ac:spMkLst>
        </pc:spChg>
      </pc:sldChg>
      <pc:sldChg chg="modSp mod">
        <pc:chgData name="Lee Yu Yee Dominic /CSF" userId="59ddad63-47f1-4317-b088-d34171f6460d" providerId="ADAL" clId="{C31BCF1E-97F9-4A9C-8CA9-8A3C26A020C3}" dt="2023-02-05T12:09:42.017" v="6506" actId="20577"/>
        <pc:sldMkLst>
          <pc:docMk/>
          <pc:sldMk cId="0" sldId="270"/>
        </pc:sldMkLst>
        <pc:spChg chg="mod">
          <ac:chgData name="Lee Yu Yee Dominic /CSF" userId="59ddad63-47f1-4317-b088-d34171f6460d" providerId="ADAL" clId="{C31BCF1E-97F9-4A9C-8CA9-8A3C26A020C3}" dt="2023-02-05T12:09:42.017" v="6506" actId="20577"/>
          <ac:spMkLst>
            <pc:docMk/>
            <pc:sldMk cId="0" sldId="270"/>
            <ac:spMk id="764" creationId="{00000000-0000-0000-0000-000000000000}"/>
          </ac:spMkLst>
        </pc:spChg>
        <pc:spChg chg="mod">
          <ac:chgData name="Lee Yu Yee Dominic /CSF" userId="59ddad63-47f1-4317-b088-d34171f6460d" providerId="ADAL" clId="{C31BCF1E-97F9-4A9C-8CA9-8A3C26A020C3}" dt="2023-02-05T12:05:27.142" v="5962" actId="20577"/>
          <ac:spMkLst>
            <pc:docMk/>
            <pc:sldMk cId="0" sldId="270"/>
            <ac:spMk id="799" creationId="{00000000-0000-0000-0000-000000000000}"/>
          </ac:spMkLst>
        </pc:spChg>
        <pc:spChg chg="mod">
          <ac:chgData name="Lee Yu Yee Dominic /CSF" userId="59ddad63-47f1-4317-b088-d34171f6460d" providerId="ADAL" clId="{C31BCF1E-97F9-4A9C-8CA9-8A3C26A020C3}" dt="2023-02-05T04:22:39.016" v="5403" actId="20577"/>
          <ac:spMkLst>
            <pc:docMk/>
            <pc:sldMk cId="0" sldId="270"/>
            <ac:spMk id="800" creationId="{00000000-0000-0000-0000-000000000000}"/>
          </ac:spMkLst>
        </pc:spChg>
        <pc:spChg chg="mod">
          <ac:chgData name="Lee Yu Yee Dominic /CSF" userId="59ddad63-47f1-4317-b088-d34171f6460d" providerId="ADAL" clId="{C31BCF1E-97F9-4A9C-8CA9-8A3C26A020C3}" dt="2023-02-05T12:06:08.392" v="6011" actId="20577"/>
          <ac:spMkLst>
            <pc:docMk/>
            <pc:sldMk cId="0" sldId="270"/>
            <ac:spMk id="801" creationId="{00000000-0000-0000-0000-000000000000}"/>
          </ac:spMkLst>
        </pc:spChg>
        <pc:spChg chg="mod">
          <ac:chgData name="Lee Yu Yee Dominic /CSF" userId="59ddad63-47f1-4317-b088-d34171f6460d" providerId="ADAL" clId="{C31BCF1E-97F9-4A9C-8CA9-8A3C26A020C3}" dt="2023-02-05T12:09:20.194" v="6466" actId="1076"/>
          <ac:spMkLst>
            <pc:docMk/>
            <pc:sldMk cId="0" sldId="270"/>
            <ac:spMk id="802" creationId="{00000000-0000-0000-0000-000000000000}"/>
          </ac:spMkLst>
        </pc:spChg>
        <pc:spChg chg="mod">
          <ac:chgData name="Lee Yu Yee Dominic /CSF" userId="59ddad63-47f1-4317-b088-d34171f6460d" providerId="ADAL" clId="{C31BCF1E-97F9-4A9C-8CA9-8A3C26A020C3}" dt="2023-02-05T12:06:10.416" v="6013" actId="20577"/>
          <ac:spMkLst>
            <pc:docMk/>
            <pc:sldMk cId="0" sldId="270"/>
            <ac:spMk id="803" creationId="{00000000-0000-0000-0000-000000000000}"/>
          </ac:spMkLst>
        </pc:spChg>
        <pc:spChg chg="mod">
          <ac:chgData name="Lee Yu Yee Dominic /CSF" userId="59ddad63-47f1-4317-b088-d34171f6460d" providerId="ADAL" clId="{C31BCF1E-97F9-4A9C-8CA9-8A3C26A020C3}" dt="2023-02-05T04:22:23.745" v="5379" actId="20577"/>
          <ac:spMkLst>
            <pc:docMk/>
            <pc:sldMk cId="0" sldId="270"/>
            <ac:spMk id="804" creationId="{00000000-0000-0000-0000-000000000000}"/>
          </ac:spMkLst>
        </pc:spChg>
      </pc:sldChg>
      <pc:sldChg chg="addSp delSp modSp mod">
        <pc:chgData name="Lee Yu Yee Dominic /CSF" userId="59ddad63-47f1-4317-b088-d34171f6460d" providerId="ADAL" clId="{C31BCF1E-97F9-4A9C-8CA9-8A3C26A020C3}" dt="2023-02-04T06:44:57.538" v="2185" actId="478"/>
        <pc:sldMkLst>
          <pc:docMk/>
          <pc:sldMk cId="0" sldId="271"/>
        </pc:sldMkLst>
        <pc:spChg chg="mod">
          <ac:chgData name="Lee Yu Yee Dominic /CSF" userId="59ddad63-47f1-4317-b088-d34171f6460d" providerId="ADAL" clId="{C31BCF1E-97F9-4A9C-8CA9-8A3C26A020C3}" dt="2023-02-04T06:42:12.174" v="1957" actId="20577"/>
          <ac:spMkLst>
            <pc:docMk/>
            <pc:sldMk cId="0" sldId="271"/>
            <ac:spMk id="809" creationId="{00000000-0000-0000-0000-000000000000}"/>
          </ac:spMkLst>
        </pc:spChg>
        <pc:spChg chg="mod">
          <ac:chgData name="Lee Yu Yee Dominic /CSF" userId="59ddad63-47f1-4317-b088-d34171f6460d" providerId="ADAL" clId="{C31BCF1E-97F9-4A9C-8CA9-8A3C26A020C3}" dt="2023-02-04T06:41:31.681" v="1901" actId="1076"/>
          <ac:spMkLst>
            <pc:docMk/>
            <pc:sldMk cId="0" sldId="271"/>
            <ac:spMk id="810" creationId="{00000000-0000-0000-0000-000000000000}"/>
          </ac:spMkLst>
        </pc:spChg>
        <pc:spChg chg="add del mod">
          <ac:chgData name="Lee Yu Yee Dominic /CSF" userId="59ddad63-47f1-4317-b088-d34171f6460d" providerId="ADAL" clId="{C31BCF1E-97F9-4A9C-8CA9-8A3C26A020C3}" dt="2023-02-04T06:44:57.538" v="2185" actId="478"/>
          <ac:spMkLst>
            <pc:docMk/>
            <pc:sldMk cId="0" sldId="271"/>
            <ac:spMk id="813" creationId="{00000000-0000-0000-0000-000000000000}"/>
          </ac:spMkLst>
        </pc:spChg>
        <pc:picChg chg="add mod ord">
          <ac:chgData name="Lee Yu Yee Dominic /CSF" userId="59ddad63-47f1-4317-b088-d34171f6460d" providerId="ADAL" clId="{C31BCF1E-97F9-4A9C-8CA9-8A3C26A020C3}" dt="2023-02-04T06:42:23.240" v="1960" actId="167"/>
          <ac:picMkLst>
            <pc:docMk/>
            <pc:sldMk cId="0" sldId="271"/>
            <ac:picMk id="3" creationId="{F81412F4-A634-948C-A997-BB7BB0E5A3F2}"/>
          </ac:picMkLst>
        </pc:picChg>
        <pc:picChg chg="del">
          <ac:chgData name="Lee Yu Yee Dominic /CSF" userId="59ddad63-47f1-4317-b088-d34171f6460d" providerId="ADAL" clId="{C31BCF1E-97F9-4A9C-8CA9-8A3C26A020C3}" dt="2023-02-04T06:41:57.279" v="1912" actId="478"/>
          <ac:picMkLst>
            <pc:docMk/>
            <pc:sldMk cId="0" sldId="271"/>
            <ac:picMk id="811" creationId="{00000000-0000-0000-0000-000000000000}"/>
          </ac:picMkLst>
        </pc:picChg>
        <pc:picChg chg="del">
          <ac:chgData name="Lee Yu Yee Dominic /CSF" userId="59ddad63-47f1-4317-b088-d34171f6460d" providerId="ADAL" clId="{C31BCF1E-97F9-4A9C-8CA9-8A3C26A020C3}" dt="2023-02-04T06:41:19.205" v="1896" actId="478"/>
          <ac:picMkLst>
            <pc:docMk/>
            <pc:sldMk cId="0" sldId="271"/>
            <ac:picMk id="812" creationId="{00000000-0000-0000-0000-000000000000}"/>
          </ac:picMkLst>
        </pc:picChg>
      </pc:sldChg>
      <pc:sldChg chg="addSp delSp modSp mod">
        <pc:chgData name="Lee Yu Yee Dominic /CSF" userId="59ddad63-47f1-4317-b088-d34171f6460d" providerId="ADAL" clId="{C31BCF1E-97F9-4A9C-8CA9-8A3C26A020C3}" dt="2023-02-05T12:14:24.254" v="7053" actId="14100"/>
        <pc:sldMkLst>
          <pc:docMk/>
          <pc:sldMk cId="0" sldId="272"/>
        </pc:sldMkLst>
        <pc:spChg chg="add mod">
          <ac:chgData name="Lee Yu Yee Dominic /CSF" userId="59ddad63-47f1-4317-b088-d34171f6460d" providerId="ADAL" clId="{C31BCF1E-97F9-4A9C-8CA9-8A3C26A020C3}" dt="2023-02-04T06:46:10.458" v="2202" actId="14100"/>
          <ac:spMkLst>
            <pc:docMk/>
            <pc:sldMk cId="0" sldId="272"/>
            <ac:spMk id="4" creationId="{9120247F-74B3-442E-8546-EC6B83F63494}"/>
          </ac:spMkLst>
        </pc:spChg>
        <pc:spChg chg="add mod">
          <ac:chgData name="Lee Yu Yee Dominic /CSF" userId="59ddad63-47f1-4317-b088-d34171f6460d" providerId="ADAL" clId="{C31BCF1E-97F9-4A9C-8CA9-8A3C26A020C3}" dt="2023-02-04T06:46:20.772" v="2207" actId="1076"/>
          <ac:spMkLst>
            <pc:docMk/>
            <pc:sldMk cId="0" sldId="272"/>
            <ac:spMk id="7" creationId="{AA95FA99-2FD8-9118-6889-6A1C26345206}"/>
          </ac:spMkLst>
        </pc:spChg>
        <pc:spChg chg="add mod">
          <ac:chgData name="Lee Yu Yee Dominic /CSF" userId="59ddad63-47f1-4317-b088-d34171f6460d" providerId="ADAL" clId="{C31BCF1E-97F9-4A9C-8CA9-8A3C26A020C3}" dt="2023-02-04T06:46:26.666" v="2209" actId="1076"/>
          <ac:spMkLst>
            <pc:docMk/>
            <pc:sldMk cId="0" sldId="272"/>
            <ac:spMk id="8" creationId="{5BBFB1D9-A917-F9C3-1F67-7EFFC907F852}"/>
          </ac:spMkLst>
        </pc:spChg>
        <pc:spChg chg="mod">
          <ac:chgData name="Lee Yu Yee Dominic /CSF" userId="59ddad63-47f1-4317-b088-d34171f6460d" providerId="ADAL" clId="{C31BCF1E-97F9-4A9C-8CA9-8A3C26A020C3}" dt="2023-02-04T06:44:51.891" v="2183" actId="20577"/>
          <ac:spMkLst>
            <pc:docMk/>
            <pc:sldMk cId="0" sldId="272"/>
            <ac:spMk id="819" creationId="{00000000-0000-0000-0000-000000000000}"/>
          </ac:spMkLst>
        </pc:spChg>
        <pc:picChg chg="add del mod">
          <ac:chgData name="Lee Yu Yee Dominic /CSF" userId="59ddad63-47f1-4317-b088-d34171f6460d" providerId="ADAL" clId="{C31BCF1E-97F9-4A9C-8CA9-8A3C26A020C3}" dt="2023-02-05T12:14:10.064" v="7044" actId="478"/>
          <ac:picMkLst>
            <pc:docMk/>
            <pc:sldMk cId="0" sldId="272"/>
            <ac:picMk id="3" creationId="{3FA3C166-94FC-D940-E43C-A64B16A42229}"/>
          </ac:picMkLst>
        </pc:picChg>
        <pc:picChg chg="add mod">
          <ac:chgData name="Lee Yu Yee Dominic /CSF" userId="59ddad63-47f1-4317-b088-d34171f6460d" providerId="ADAL" clId="{C31BCF1E-97F9-4A9C-8CA9-8A3C26A020C3}" dt="2023-02-05T12:14:18.906" v="7051" actId="1076"/>
          <ac:picMkLst>
            <pc:docMk/>
            <pc:sldMk cId="0" sldId="272"/>
            <ac:picMk id="5" creationId="{BC554AC5-6A54-B300-8460-8902F1107990}"/>
          </ac:picMkLst>
        </pc:picChg>
        <pc:picChg chg="add mod ord">
          <ac:chgData name="Lee Yu Yee Dominic /CSF" userId="59ddad63-47f1-4317-b088-d34171f6460d" providerId="ADAL" clId="{C31BCF1E-97F9-4A9C-8CA9-8A3C26A020C3}" dt="2023-02-05T12:14:24.254" v="7053" actId="14100"/>
          <ac:picMkLst>
            <pc:docMk/>
            <pc:sldMk cId="0" sldId="272"/>
            <ac:picMk id="6" creationId="{569BC19C-B4EF-8835-DC58-DC98BF3A44DF}"/>
          </ac:picMkLst>
        </pc:picChg>
        <pc:picChg chg="del">
          <ac:chgData name="Lee Yu Yee Dominic /CSF" userId="59ddad63-47f1-4317-b088-d34171f6460d" providerId="ADAL" clId="{C31BCF1E-97F9-4A9C-8CA9-8A3C26A020C3}" dt="2023-02-04T06:43:42.940" v="1966" actId="478"/>
          <ac:picMkLst>
            <pc:docMk/>
            <pc:sldMk cId="0" sldId="272"/>
            <ac:picMk id="820" creationId="{00000000-0000-0000-0000-000000000000}"/>
          </ac:picMkLst>
        </pc:picChg>
        <pc:picChg chg="del mod">
          <ac:chgData name="Lee Yu Yee Dominic /CSF" userId="59ddad63-47f1-4317-b088-d34171f6460d" providerId="ADAL" clId="{C31BCF1E-97F9-4A9C-8CA9-8A3C26A020C3}" dt="2023-02-04T06:45:44.669" v="2190" actId="478"/>
          <ac:picMkLst>
            <pc:docMk/>
            <pc:sldMk cId="0" sldId="272"/>
            <ac:picMk id="821" creationId="{00000000-0000-0000-0000-000000000000}"/>
          </ac:picMkLst>
        </pc:picChg>
      </pc:sldChg>
      <pc:sldChg chg="addSp delSp modSp mod modNotesTx">
        <pc:chgData name="Lee Yu Yee Dominic /CSF" userId="59ddad63-47f1-4317-b088-d34171f6460d" providerId="ADAL" clId="{C31BCF1E-97F9-4A9C-8CA9-8A3C26A020C3}" dt="2023-02-05T12:15:03.872" v="7059" actId="1076"/>
        <pc:sldMkLst>
          <pc:docMk/>
          <pc:sldMk cId="0" sldId="273"/>
        </pc:sldMkLst>
        <pc:spChg chg="add mod">
          <ac:chgData name="Lee Yu Yee Dominic /CSF" userId="59ddad63-47f1-4317-b088-d34171f6460d" providerId="ADAL" clId="{C31BCF1E-97F9-4A9C-8CA9-8A3C26A020C3}" dt="2023-02-04T06:53:36.636" v="2556" actId="14100"/>
          <ac:spMkLst>
            <pc:docMk/>
            <pc:sldMk cId="0" sldId="273"/>
            <ac:spMk id="8" creationId="{EB26C1EF-DA08-42C9-478E-84938474F676}"/>
          </ac:spMkLst>
        </pc:spChg>
        <pc:spChg chg="mod">
          <ac:chgData name="Lee Yu Yee Dominic /CSF" userId="59ddad63-47f1-4317-b088-d34171f6460d" providerId="ADAL" clId="{C31BCF1E-97F9-4A9C-8CA9-8A3C26A020C3}" dt="2023-02-04T07:13:04.106" v="2599" actId="20577"/>
          <ac:spMkLst>
            <pc:docMk/>
            <pc:sldMk cId="0" sldId="273"/>
            <ac:spMk id="826" creationId="{00000000-0000-0000-0000-000000000000}"/>
          </ac:spMkLst>
        </pc:spChg>
        <pc:spChg chg="mod">
          <ac:chgData name="Lee Yu Yee Dominic /CSF" userId="59ddad63-47f1-4317-b088-d34171f6460d" providerId="ADAL" clId="{C31BCF1E-97F9-4A9C-8CA9-8A3C26A020C3}" dt="2023-02-04T06:53:54.758" v="2571" actId="20577"/>
          <ac:spMkLst>
            <pc:docMk/>
            <pc:sldMk cId="0" sldId="273"/>
            <ac:spMk id="827" creationId="{00000000-0000-0000-0000-000000000000}"/>
          </ac:spMkLst>
        </pc:spChg>
        <pc:spChg chg="mod">
          <ac:chgData name="Lee Yu Yee Dominic /CSF" userId="59ddad63-47f1-4317-b088-d34171f6460d" providerId="ADAL" clId="{C31BCF1E-97F9-4A9C-8CA9-8A3C26A020C3}" dt="2023-02-04T06:53:22.766" v="2553" actId="14100"/>
          <ac:spMkLst>
            <pc:docMk/>
            <pc:sldMk cId="0" sldId="273"/>
            <ac:spMk id="830" creationId="{00000000-0000-0000-0000-000000000000}"/>
          </ac:spMkLst>
        </pc:spChg>
        <pc:picChg chg="add mod ord">
          <ac:chgData name="Lee Yu Yee Dominic /CSF" userId="59ddad63-47f1-4317-b088-d34171f6460d" providerId="ADAL" clId="{C31BCF1E-97F9-4A9C-8CA9-8A3C26A020C3}" dt="2023-02-04T06:52:58.715" v="2543" actId="167"/>
          <ac:picMkLst>
            <pc:docMk/>
            <pc:sldMk cId="0" sldId="273"/>
            <ac:picMk id="3" creationId="{2360EF87-AF50-5004-2C69-4FA081FA405C}"/>
          </ac:picMkLst>
        </pc:picChg>
        <pc:picChg chg="add mod">
          <ac:chgData name="Lee Yu Yee Dominic /CSF" userId="59ddad63-47f1-4317-b088-d34171f6460d" providerId="ADAL" clId="{C31BCF1E-97F9-4A9C-8CA9-8A3C26A020C3}" dt="2023-02-05T12:15:03.872" v="7059" actId="1076"/>
          <ac:picMkLst>
            <pc:docMk/>
            <pc:sldMk cId="0" sldId="273"/>
            <ac:picMk id="4" creationId="{4D58B019-5C80-60CC-467E-21427A80C73A}"/>
          </ac:picMkLst>
        </pc:picChg>
        <pc:picChg chg="add del mod">
          <ac:chgData name="Lee Yu Yee Dominic /CSF" userId="59ddad63-47f1-4317-b088-d34171f6460d" providerId="ADAL" clId="{C31BCF1E-97F9-4A9C-8CA9-8A3C26A020C3}" dt="2023-02-05T12:14:56.561" v="7054" actId="478"/>
          <ac:picMkLst>
            <pc:docMk/>
            <pc:sldMk cId="0" sldId="273"/>
            <ac:picMk id="5" creationId="{4A509991-ED14-2024-912A-09CEBE16A968}"/>
          </ac:picMkLst>
        </pc:picChg>
        <pc:picChg chg="add del">
          <ac:chgData name="Lee Yu Yee Dominic /CSF" userId="59ddad63-47f1-4317-b088-d34171f6460d" providerId="ADAL" clId="{C31BCF1E-97F9-4A9C-8CA9-8A3C26A020C3}" dt="2023-02-04T06:53:13.176" v="2550" actId="22"/>
          <ac:picMkLst>
            <pc:docMk/>
            <pc:sldMk cId="0" sldId="273"/>
            <ac:picMk id="7" creationId="{97BB7134-1331-3B92-22B9-1BE926DEFB68}"/>
          </ac:picMkLst>
        </pc:picChg>
        <pc:picChg chg="del">
          <ac:chgData name="Lee Yu Yee Dominic /CSF" userId="59ddad63-47f1-4317-b088-d34171f6460d" providerId="ADAL" clId="{C31BCF1E-97F9-4A9C-8CA9-8A3C26A020C3}" dt="2023-02-04T06:51:38.927" v="2388" actId="478"/>
          <ac:picMkLst>
            <pc:docMk/>
            <pc:sldMk cId="0" sldId="273"/>
            <ac:picMk id="828" creationId="{00000000-0000-0000-0000-000000000000}"/>
          </ac:picMkLst>
        </pc:picChg>
        <pc:picChg chg="del">
          <ac:chgData name="Lee Yu Yee Dominic /CSF" userId="59ddad63-47f1-4317-b088-d34171f6460d" providerId="ADAL" clId="{C31BCF1E-97F9-4A9C-8CA9-8A3C26A020C3}" dt="2023-02-04T06:48:20.531" v="2210" actId="478"/>
          <ac:picMkLst>
            <pc:docMk/>
            <pc:sldMk cId="0" sldId="273"/>
            <ac:picMk id="829" creationId="{00000000-0000-0000-0000-000000000000}"/>
          </ac:picMkLst>
        </pc:picChg>
      </pc:sldChg>
      <pc:sldChg chg="del">
        <pc:chgData name="Lee Yu Yee Dominic /CSF" userId="59ddad63-47f1-4317-b088-d34171f6460d" providerId="ADAL" clId="{C31BCF1E-97F9-4A9C-8CA9-8A3C26A020C3}" dt="2023-02-05T04:23:42.432" v="5475" actId="2696"/>
        <pc:sldMkLst>
          <pc:docMk/>
          <pc:sldMk cId="0" sldId="274"/>
        </pc:sldMkLst>
      </pc:sldChg>
      <pc:sldChg chg="del">
        <pc:chgData name="Lee Yu Yee Dominic /CSF" userId="59ddad63-47f1-4317-b088-d34171f6460d" providerId="ADAL" clId="{C31BCF1E-97F9-4A9C-8CA9-8A3C26A020C3}" dt="2023-02-05T04:32:28.779" v="5487" actId="2696"/>
        <pc:sldMkLst>
          <pc:docMk/>
          <pc:sldMk cId="0" sldId="275"/>
        </pc:sldMkLst>
      </pc:sldChg>
      <pc:sldChg chg="addSp delSp modSp mod ord">
        <pc:chgData name="Lee Yu Yee Dominic /CSF" userId="59ddad63-47f1-4317-b088-d34171f6460d" providerId="ADAL" clId="{C31BCF1E-97F9-4A9C-8CA9-8A3C26A020C3}" dt="2023-02-05T12:23:52.362" v="7117" actId="1076"/>
        <pc:sldMkLst>
          <pc:docMk/>
          <pc:sldMk cId="0" sldId="276"/>
        </pc:sldMkLst>
        <pc:spChg chg="mod">
          <ac:chgData name="Lee Yu Yee Dominic /CSF" userId="59ddad63-47f1-4317-b088-d34171f6460d" providerId="ADAL" clId="{C31BCF1E-97F9-4A9C-8CA9-8A3C26A020C3}" dt="2023-02-05T04:51:24.324" v="5885" actId="20577"/>
          <ac:spMkLst>
            <pc:docMk/>
            <pc:sldMk cId="0" sldId="276"/>
            <ac:spMk id="852" creationId="{00000000-0000-0000-0000-000000000000}"/>
          </ac:spMkLst>
        </pc:spChg>
        <pc:spChg chg="mod">
          <ac:chgData name="Lee Yu Yee Dominic /CSF" userId="59ddad63-47f1-4317-b088-d34171f6460d" providerId="ADAL" clId="{C31BCF1E-97F9-4A9C-8CA9-8A3C26A020C3}" dt="2023-02-05T04:49:25.647" v="5862" actId="20577"/>
          <ac:spMkLst>
            <pc:docMk/>
            <pc:sldMk cId="0" sldId="276"/>
            <ac:spMk id="853" creationId="{00000000-0000-0000-0000-000000000000}"/>
          </ac:spMkLst>
        </pc:spChg>
        <pc:picChg chg="add mod">
          <ac:chgData name="Lee Yu Yee Dominic /CSF" userId="59ddad63-47f1-4317-b088-d34171f6460d" providerId="ADAL" clId="{C31BCF1E-97F9-4A9C-8CA9-8A3C26A020C3}" dt="2023-02-05T04:49:29.330" v="5863" actId="1076"/>
          <ac:picMkLst>
            <pc:docMk/>
            <pc:sldMk cId="0" sldId="276"/>
            <ac:picMk id="3" creationId="{E9FF2EEB-316C-D2EC-6DAF-0863D84EC225}"/>
          </ac:picMkLst>
        </pc:picChg>
        <pc:picChg chg="add mod">
          <ac:chgData name="Lee Yu Yee Dominic /CSF" userId="59ddad63-47f1-4317-b088-d34171f6460d" providerId="ADAL" clId="{C31BCF1E-97F9-4A9C-8CA9-8A3C26A020C3}" dt="2023-02-05T12:23:52.362" v="7117" actId="1076"/>
          <ac:picMkLst>
            <pc:docMk/>
            <pc:sldMk cId="0" sldId="276"/>
            <ac:picMk id="5" creationId="{67762FE5-6A27-41D1-2E61-199BD56EC7CA}"/>
          </ac:picMkLst>
        </pc:picChg>
        <pc:picChg chg="del">
          <ac:chgData name="Lee Yu Yee Dominic /CSF" userId="59ddad63-47f1-4317-b088-d34171f6460d" providerId="ADAL" clId="{C31BCF1E-97F9-4A9C-8CA9-8A3C26A020C3}" dt="2023-02-05T12:23:45.933" v="7114" actId="478"/>
          <ac:picMkLst>
            <pc:docMk/>
            <pc:sldMk cId="0" sldId="276"/>
            <ac:picMk id="854" creationId="{00000000-0000-0000-0000-000000000000}"/>
          </ac:picMkLst>
        </pc:picChg>
        <pc:picChg chg="del">
          <ac:chgData name="Lee Yu Yee Dominic /CSF" userId="59ddad63-47f1-4317-b088-d34171f6460d" providerId="ADAL" clId="{C31BCF1E-97F9-4A9C-8CA9-8A3C26A020C3}" dt="2023-02-05T04:28:52.269" v="5476" actId="478"/>
          <ac:picMkLst>
            <pc:docMk/>
            <pc:sldMk cId="0" sldId="276"/>
            <ac:picMk id="855" creationId="{00000000-0000-0000-0000-000000000000}"/>
          </ac:picMkLst>
        </pc:picChg>
      </pc:sldChg>
      <pc:sldChg chg="del">
        <pc:chgData name="Lee Yu Yee Dominic /CSF" userId="59ddad63-47f1-4317-b088-d34171f6460d" providerId="ADAL" clId="{C31BCF1E-97F9-4A9C-8CA9-8A3C26A020C3}" dt="2023-02-05T04:49:48.030" v="5864" actId="2696"/>
        <pc:sldMkLst>
          <pc:docMk/>
          <pc:sldMk cId="0" sldId="277"/>
        </pc:sldMkLst>
      </pc:sldChg>
      <pc:sldChg chg="del">
        <pc:chgData name="Lee Yu Yee Dominic /CSF" userId="59ddad63-47f1-4317-b088-d34171f6460d" providerId="ADAL" clId="{C31BCF1E-97F9-4A9C-8CA9-8A3C26A020C3}" dt="2023-02-05T04:49:51.507" v="5865" actId="2696"/>
        <pc:sldMkLst>
          <pc:docMk/>
          <pc:sldMk cId="0" sldId="278"/>
        </pc:sldMkLst>
      </pc:sldChg>
      <pc:sldChg chg="del">
        <pc:chgData name="Lee Yu Yee Dominic /CSF" userId="59ddad63-47f1-4317-b088-d34171f6460d" providerId="ADAL" clId="{C31BCF1E-97F9-4A9C-8CA9-8A3C26A020C3}" dt="2023-02-05T04:49:56.232" v="5866" actId="2696"/>
        <pc:sldMkLst>
          <pc:docMk/>
          <pc:sldMk cId="0" sldId="279"/>
        </pc:sldMkLst>
      </pc:sldChg>
      <pc:sldChg chg="del">
        <pc:chgData name="Lee Yu Yee Dominic /CSF" userId="59ddad63-47f1-4317-b088-d34171f6460d" providerId="ADAL" clId="{C31BCF1E-97F9-4A9C-8CA9-8A3C26A020C3}" dt="2023-02-05T04:50:01.950" v="5867" actId="2696"/>
        <pc:sldMkLst>
          <pc:docMk/>
          <pc:sldMk cId="0" sldId="280"/>
        </pc:sldMkLst>
      </pc:sldChg>
      <pc:sldChg chg="del">
        <pc:chgData name="Lee Yu Yee Dominic /CSF" userId="59ddad63-47f1-4317-b088-d34171f6460d" providerId="ADAL" clId="{C31BCF1E-97F9-4A9C-8CA9-8A3C26A020C3}" dt="2023-02-05T04:50:07.066" v="5868" actId="2696"/>
        <pc:sldMkLst>
          <pc:docMk/>
          <pc:sldMk cId="0" sldId="281"/>
        </pc:sldMkLst>
      </pc:sldChg>
      <pc:sldChg chg="del">
        <pc:chgData name="Lee Yu Yee Dominic /CSF" userId="59ddad63-47f1-4317-b088-d34171f6460d" providerId="ADAL" clId="{C31BCF1E-97F9-4A9C-8CA9-8A3C26A020C3}" dt="2023-02-05T04:50:10.094" v="5869" actId="2696"/>
        <pc:sldMkLst>
          <pc:docMk/>
          <pc:sldMk cId="0" sldId="282"/>
        </pc:sldMkLst>
      </pc:sldChg>
      <pc:sldChg chg="ord">
        <pc:chgData name="Lee Yu Yee Dominic /CSF" userId="59ddad63-47f1-4317-b088-d34171f6460d" providerId="ADAL" clId="{C31BCF1E-97F9-4A9C-8CA9-8A3C26A020C3}" dt="2023-02-05T04:52:09.511" v="5900"/>
        <pc:sldMkLst>
          <pc:docMk/>
          <pc:sldMk cId="0" sldId="283"/>
        </pc:sldMkLst>
      </pc:sldChg>
      <pc:sldChg chg="del">
        <pc:chgData name="Lee Yu Yee Dominic /CSF" userId="59ddad63-47f1-4317-b088-d34171f6460d" providerId="ADAL" clId="{C31BCF1E-97F9-4A9C-8CA9-8A3C26A020C3}" dt="2023-02-05T08:30:24.221" v="5903" actId="2696"/>
        <pc:sldMkLst>
          <pc:docMk/>
          <pc:sldMk cId="0" sldId="288"/>
        </pc:sldMkLst>
      </pc:sldChg>
      <pc:sldChg chg="modSp mod">
        <pc:chgData name="Lee Yu Yee Dominic /CSF" userId="59ddad63-47f1-4317-b088-d34171f6460d" providerId="ADAL" clId="{C31BCF1E-97F9-4A9C-8CA9-8A3C26A020C3}" dt="2023-02-05T12:08:31.443" v="6464" actId="1076"/>
        <pc:sldMkLst>
          <pc:docMk/>
          <pc:sldMk cId="0" sldId="289"/>
        </pc:sldMkLst>
        <pc:spChg chg="mod">
          <ac:chgData name="Lee Yu Yee Dominic /CSF" userId="59ddad63-47f1-4317-b088-d34171f6460d" providerId="ADAL" clId="{C31BCF1E-97F9-4A9C-8CA9-8A3C26A020C3}" dt="2023-02-05T12:06:32.177" v="6029" actId="20577"/>
          <ac:spMkLst>
            <pc:docMk/>
            <pc:sldMk cId="0" sldId="289"/>
            <ac:spMk id="1173" creationId="{00000000-0000-0000-0000-000000000000}"/>
          </ac:spMkLst>
        </pc:spChg>
        <pc:spChg chg="mod">
          <ac:chgData name="Lee Yu Yee Dominic /CSF" userId="59ddad63-47f1-4317-b088-d34171f6460d" providerId="ADAL" clId="{C31BCF1E-97F9-4A9C-8CA9-8A3C26A020C3}" dt="2023-02-05T12:08:31.443" v="6464" actId="1076"/>
          <ac:spMkLst>
            <pc:docMk/>
            <pc:sldMk cId="0" sldId="289"/>
            <ac:spMk id="1174" creationId="{00000000-0000-0000-0000-000000000000}"/>
          </ac:spMkLst>
        </pc:spChg>
      </pc:sldChg>
      <pc:sldChg chg="del">
        <pc:chgData name="Lee Yu Yee Dominic /CSF" userId="59ddad63-47f1-4317-b088-d34171f6460d" providerId="ADAL" clId="{C31BCF1E-97F9-4A9C-8CA9-8A3C26A020C3}" dt="2023-02-06T02:22:34.317" v="8056" actId="2696"/>
        <pc:sldMkLst>
          <pc:docMk/>
          <pc:sldMk cId="0" sldId="290"/>
        </pc:sldMkLst>
      </pc:sldChg>
      <pc:sldChg chg="del">
        <pc:chgData name="Lee Yu Yee Dominic /CSF" userId="59ddad63-47f1-4317-b088-d34171f6460d" providerId="ADAL" clId="{C31BCF1E-97F9-4A9C-8CA9-8A3C26A020C3}" dt="2023-02-06T02:22:37.581" v="8057" actId="2696"/>
        <pc:sldMkLst>
          <pc:docMk/>
          <pc:sldMk cId="0" sldId="291"/>
        </pc:sldMkLst>
      </pc:sldChg>
      <pc:sldChg chg="del">
        <pc:chgData name="Lee Yu Yee Dominic /CSF" userId="59ddad63-47f1-4317-b088-d34171f6460d" providerId="ADAL" clId="{C31BCF1E-97F9-4A9C-8CA9-8A3C26A020C3}" dt="2023-02-06T02:22:41.983" v="8058" actId="2696"/>
        <pc:sldMkLst>
          <pc:docMk/>
          <pc:sldMk cId="0" sldId="292"/>
        </pc:sldMkLst>
      </pc:sldChg>
      <pc:sldChg chg="del">
        <pc:chgData name="Lee Yu Yee Dominic /CSF" userId="59ddad63-47f1-4317-b088-d34171f6460d" providerId="ADAL" clId="{C31BCF1E-97F9-4A9C-8CA9-8A3C26A020C3}" dt="2023-02-06T02:22:44.478" v="8059" actId="2696"/>
        <pc:sldMkLst>
          <pc:docMk/>
          <pc:sldMk cId="0" sldId="293"/>
        </pc:sldMkLst>
      </pc:sldChg>
      <pc:sldChg chg="modSp del mod">
        <pc:chgData name="Lee Yu Yee Dominic /CSF" userId="59ddad63-47f1-4317-b088-d34171f6460d" providerId="ADAL" clId="{C31BCF1E-97F9-4A9C-8CA9-8A3C26A020C3}" dt="2023-02-06T02:22:46.454" v="8060" actId="2696"/>
        <pc:sldMkLst>
          <pc:docMk/>
          <pc:sldMk cId="0" sldId="294"/>
        </pc:sldMkLst>
        <pc:grpChg chg="mod">
          <ac:chgData name="Lee Yu Yee Dominic /CSF" userId="59ddad63-47f1-4317-b088-d34171f6460d" providerId="ADAL" clId="{C31BCF1E-97F9-4A9C-8CA9-8A3C26A020C3}" dt="2023-02-05T08:30:38.670" v="5904" actId="14100"/>
          <ac:grpSpMkLst>
            <pc:docMk/>
            <pc:sldMk cId="0" sldId="294"/>
            <ac:grpSpMk id="1515" creationId="{00000000-0000-0000-0000-000000000000}"/>
          </ac:grpSpMkLst>
        </pc:grpChg>
      </pc:sldChg>
      <pc:sldChg chg="del">
        <pc:chgData name="Lee Yu Yee Dominic /CSF" userId="59ddad63-47f1-4317-b088-d34171f6460d" providerId="ADAL" clId="{C31BCF1E-97F9-4A9C-8CA9-8A3C26A020C3}" dt="2023-02-06T02:22:48.578" v="8061" actId="2696"/>
        <pc:sldMkLst>
          <pc:docMk/>
          <pc:sldMk cId="0" sldId="295"/>
        </pc:sldMkLst>
      </pc:sldChg>
      <pc:sldChg chg="del">
        <pc:chgData name="Lee Yu Yee Dominic /CSF" userId="59ddad63-47f1-4317-b088-d34171f6460d" providerId="ADAL" clId="{C31BCF1E-97F9-4A9C-8CA9-8A3C26A020C3}" dt="2023-02-06T02:22:52.523" v="8062" actId="2696"/>
        <pc:sldMkLst>
          <pc:docMk/>
          <pc:sldMk cId="0" sldId="296"/>
        </pc:sldMkLst>
      </pc:sldChg>
      <pc:sldChg chg="del">
        <pc:chgData name="Lee Yu Yee Dominic /CSF" userId="59ddad63-47f1-4317-b088-d34171f6460d" providerId="ADAL" clId="{C31BCF1E-97F9-4A9C-8CA9-8A3C26A020C3}" dt="2023-02-06T02:22:56.247" v="8063" actId="2696"/>
        <pc:sldMkLst>
          <pc:docMk/>
          <pc:sldMk cId="0" sldId="297"/>
        </pc:sldMkLst>
      </pc:sldChg>
      <pc:sldChg chg="del">
        <pc:chgData name="Lee Yu Yee Dominic /CSF" userId="59ddad63-47f1-4317-b088-d34171f6460d" providerId="ADAL" clId="{C31BCF1E-97F9-4A9C-8CA9-8A3C26A020C3}" dt="2023-02-06T02:22:58.272" v="8064" actId="2696"/>
        <pc:sldMkLst>
          <pc:docMk/>
          <pc:sldMk cId="0" sldId="298"/>
        </pc:sldMkLst>
      </pc:sldChg>
      <pc:sldChg chg="del">
        <pc:chgData name="Lee Yu Yee Dominic /CSF" userId="59ddad63-47f1-4317-b088-d34171f6460d" providerId="ADAL" clId="{C31BCF1E-97F9-4A9C-8CA9-8A3C26A020C3}" dt="2023-02-06T02:23:01.589" v="8065" actId="2696"/>
        <pc:sldMkLst>
          <pc:docMk/>
          <pc:sldMk cId="0" sldId="299"/>
        </pc:sldMkLst>
      </pc:sldChg>
      <pc:sldChg chg="modSp add mod ord">
        <pc:chgData name="Lee Yu Yee Dominic /CSF" userId="59ddad63-47f1-4317-b088-d34171f6460d" providerId="ADAL" clId="{C31BCF1E-97F9-4A9C-8CA9-8A3C26A020C3}" dt="2023-02-04T04:08:53.063" v="1730" actId="20577"/>
        <pc:sldMkLst>
          <pc:docMk/>
          <pc:sldMk cId="3970970814" sldId="300"/>
        </pc:sldMkLst>
        <pc:spChg chg="mod">
          <ac:chgData name="Lee Yu Yee Dominic /CSF" userId="59ddad63-47f1-4317-b088-d34171f6460d" providerId="ADAL" clId="{C31BCF1E-97F9-4A9C-8CA9-8A3C26A020C3}" dt="2023-02-04T04:04:08.140" v="1261" actId="20577"/>
          <ac:spMkLst>
            <pc:docMk/>
            <pc:sldMk cId="3970970814" sldId="300"/>
            <ac:spMk id="616" creationId="{00000000-0000-0000-0000-000000000000}"/>
          </ac:spMkLst>
        </pc:spChg>
        <pc:spChg chg="mod">
          <ac:chgData name="Lee Yu Yee Dominic /CSF" userId="59ddad63-47f1-4317-b088-d34171f6460d" providerId="ADAL" clId="{C31BCF1E-97F9-4A9C-8CA9-8A3C26A020C3}" dt="2023-02-04T04:08:53.063" v="1730" actId="20577"/>
          <ac:spMkLst>
            <pc:docMk/>
            <pc:sldMk cId="3970970814" sldId="300"/>
            <ac:spMk id="617" creationId="{00000000-0000-0000-0000-000000000000}"/>
          </ac:spMkLst>
        </pc:spChg>
      </pc:sldChg>
      <pc:sldChg chg="addSp delSp modSp add mod">
        <pc:chgData name="Lee Yu Yee Dominic /CSF" userId="59ddad63-47f1-4317-b088-d34171f6460d" providerId="ADAL" clId="{C31BCF1E-97F9-4A9C-8CA9-8A3C26A020C3}" dt="2023-02-05T12:17:09.546" v="7084" actId="1076"/>
        <pc:sldMkLst>
          <pc:docMk/>
          <pc:sldMk cId="3917571256" sldId="308"/>
        </pc:sldMkLst>
        <pc:spChg chg="del">
          <ac:chgData name="Lee Yu Yee Dominic /CSF" userId="59ddad63-47f1-4317-b088-d34171f6460d" providerId="ADAL" clId="{C31BCF1E-97F9-4A9C-8CA9-8A3C26A020C3}" dt="2023-02-04T07:15:54.947" v="2751" actId="478"/>
          <ac:spMkLst>
            <pc:docMk/>
            <pc:sldMk cId="3917571256" sldId="308"/>
            <ac:spMk id="8" creationId="{EB26C1EF-DA08-42C9-478E-84938474F676}"/>
          </ac:spMkLst>
        </pc:spChg>
        <pc:spChg chg="mod">
          <ac:chgData name="Lee Yu Yee Dominic /CSF" userId="59ddad63-47f1-4317-b088-d34171f6460d" providerId="ADAL" clId="{C31BCF1E-97F9-4A9C-8CA9-8A3C26A020C3}" dt="2023-02-05T04:51:30.589" v="5889" actId="20577"/>
          <ac:spMkLst>
            <pc:docMk/>
            <pc:sldMk cId="3917571256" sldId="308"/>
            <ac:spMk id="826" creationId="{00000000-0000-0000-0000-000000000000}"/>
          </ac:spMkLst>
        </pc:spChg>
        <pc:spChg chg="mod">
          <ac:chgData name="Lee Yu Yee Dominic /CSF" userId="59ddad63-47f1-4317-b088-d34171f6460d" providerId="ADAL" clId="{C31BCF1E-97F9-4A9C-8CA9-8A3C26A020C3}" dt="2023-02-04T07:23:47.677" v="3221" actId="20577"/>
          <ac:spMkLst>
            <pc:docMk/>
            <pc:sldMk cId="3917571256" sldId="308"/>
            <ac:spMk id="827" creationId="{00000000-0000-0000-0000-000000000000}"/>
          </ac:spMkLst>
        </pc:spChg>
        <pc:spChg chg="del">
          <ac:chgData name="Lee Yu Yee Dominic /CSF" userId="59ddad63-47f1-4317-b088-d34171f6460d" providerId="ADAL" clId="{C31BCF1E-97F9-4A9C-8CA9-8A3C26A020C3}" dt="2023-02-04T07:15:54.211" v="2750" actId="478"/>
          <ac:spMkLst>
            <pc:docMk/>
            <pc:sldMk cId="3917571256" sldId="308"/>
            <ac:spMk id="830" creationId="{00000000-0000-0000-0000-000000000000}"/>
          </ac:spMkLst>
        </pc:spChg>
        <pc:picChg chg="del">
          <ac:chgData name="Lee Yu Yee Dominic /CSF" userId="59ddad63-47f1-4317-b088-d34171f6460d" providerId="ADAL" clId="{C31BCF1E-97F9-4A9C-8CA9-8A3C26A020C3}" dt="2023-02-04T07:15:10.274" v="2739" actId="478"/>
          <ac:picMkLst>
            <pc:docMk/>
            <pc:sldMk cId="3917571256" sldId="308"/>
            <ac:picMk id="3" creationId="{2360EF87-AF50-5004-2C69-4FA081FA405C}"/>
          </ac:picMkLst>
        </pc:picChg>
        <pc:picChg chg="add del mod">
          <ac:chgData name="Lee Yu Yee Dominic /CSF" userId="59ddad63-47f1-4317-b088-d34171f6460d" providerId="ADAL" clId="{C31BCF1E-97F9-4A9C-8CA9-8A3C26A020C3}" dt="2023-02-05T12:16:17.114" v="7074" actId="22"/>
          <ac:picMkLst>
            <pc:docMk/>
            <pc:sldMk cId="3917571256" sldId="308"/>
            <ac:picMk id="3" creationId="{4DB2D5E7-3578-1EE3-3472-A3577CD00228}"/>
          </ac:picMkLst>
        </pc:picChg>
        <pc:picChg chg="add del mod">
          <ac:chgData name="Lee Yu Yee Dominic /CSF" userId="59ddad63-47f1-4317-b088-d34171f6460d" providerId="ADAL" clId="{C31BCF1E-97F9-4A9C-8CA9-8A3C26A020C3}" dt="2023-02-04T07:15:46.872" v="2745" actId="478"/>
          <ac:picMkLst>
            <pc:docMk/>
            <pc:sldMk cId="3917571256" sldId="308"/>
            <ac:picMk id="4" creationId="{88717DE0-03BE-1057-CCB2-5577502D5A81}"/>
          </ac:picMkLst>
        </pc:picChg>
        <pc:picChg chg="del mod">
          <ac:chgData name="Lee Yu Yee Dominic /CSF" userId="59ddad63-47f1-4317-b088-d34171f6460d" providerId="ADAL" clId="{C31BCF1E-97F9-4A9C-8CA9-8A3C26A020C3}" dt="2023-02-04T07:15:59.838" v="2753" actId="478"/>
          <ac:picMkLst>
            <pc:docMk/>
            <pc:sldMk cId="3917571256" sldId="308"/>
            <ac:picMk id="5" creationId="{4A509991-ED14-2024-912A-09CEBE16A968}"/>
          </ac:picMkLst>
        </pc:picChg>
        <pc:picChg chg="add mod">
          <ac:chgData name="Lee Yu Yee Dominic /CSF" userId="59ddad63-47f1-4317-b088-d34171f6460d" providerId="ADAL" clId="{C31BCF1E-97F9-4A9C-8CA9-8A3C26A020C3}" dt="2023-02-05T12:17:09.546" v="7084" actId="1076"/>
          <ac:picMkLst>
            <pc:docMk/>
            <pc:sldMk cId="3917571256" sldId="308"/>
            <ac:picMk id="5" creationId="{E14A18F1-8050-13FA-AC8C-6E15AAF72A5A}"/>
          </ac:picMkLst>
        </pc:picChg>
        <pc:picChg chg="add del mod">
          <ac:chgData name="Lee Yu Yee Dominic /CSF" userId="59ddad63-47f1-4317-b088-d34171f6460d" providerId="ADAL" clId="{C31BCF1E-97F9-4A9C-8CA9-8A3C26A020C3}" dt="2023-02-05T12:17:03.434" v="7080" actId="478"/>
          <ac:picMkLst>
            <pc:docMk/>
            <pc:sldMk cId="3917571256" sldId="308"/>
            <ac:picMk id="7" creationId="{E267FA9E-F771-B0B7-274E-2EBF50E2A188}"/>
          </ac:picMkLst>
        </pc:picChg>
        <pc:picChg chg="add mod">
          <ac:chgData name="Lee Yu Yee Dominic /CSF" userId="59ddad63-47f1-4317-b088-d34171f6460d" providerId="ADAL" clId="{C31BCF1E-97F9-4A9C-8CA9-8A3C26A020C3}" dt="2023-02-05T12:17:05.996" v="7082" actId="1076"/>
          <ac:picMkLst>
            <pc:docMk/>
            <pc:sldMk cId="3917571256" sldId="308"/>
            <ac:picMk id="8" creationId="{490504B4-9BDA-3924-4C56-58A32AB617F5}"/>
          </ac:picMkLst>
        </pc:picChg>
      </pc:sldChg>
      <pc:sldChg chg="addSp delSp modSp add mod">
        <pc:chgData name="Lee Yu Yee Dominic /CSF" userId="59ddad63-47f1-4317-b088-d34171f6460d" providerId="ADAL" clId="{C31BCF1E-97F9-4A9C-8CA9-8A3C26A020C3}" dt="2023-02-05T04:51:33.272" v="5891" actId="20577"/>
        <pc:sldMkLst>
          <pc:docMk/>
          <pc:sldMk cId="743938173" sldId="311"/>
        </pc:sldMkLst>
        <pc:spChg chg="mod">
          <ac:chgData name="Lee Yu Yee Dominic /CSF" userId="59ddad63-47f1-4317-b088-d34171f6460d" providerId="ADAL" clId="{C31BCF1E-97F9-4A9C-8CA9-8A3C26A020C3}" dt="2023-02-05T04:51:33.272" v="5891" actId="20577"/>
          <ac:spMkLst>
            <pc:docMk/>
            <pc:sldMk cId="743938173" sldId="311"/>
            <ac:spMk id="826" creationId="{00000000-0000-0000-0000-000000000000}"/>
          </ac:spMkLst>
        </pc:spChg>
        <pc:spChg chg="mod">
          <ac:chgData name="Lee Yu Yee Dominic /CSF" userId="59ddad63-47f1-4317-b088-d34171f6460d" providerId="ADAL" clId="{C31BCF1E-97F9-4A9C-8CA9-8A3C26A020C3}" dt="2023-02-04T07:48:09.724" v="3570" actId="20577"/>
          <ac:spMkLst>
            <pc:docMk/>
            <pc:sldMk cId="743938173" sldId="311"/>
            <ac:spMk id="827" creationId="{00000000-0000-0000-0000-000000000000}"/>
          </ac:spMkLst>
        </pc:spChg>
        <pc:picChg chg="add del mod">
          <ac:chgData name="Lee Yu Yee Dominic /CSF" userId="59ddad63-47f1-4317-b088-d34171f6460d" providerId="ADAL" clId="{C31BCF1E-97F9-4A9C-8CA9-8A3C26A020C3}" dt="2023-02-04T07:47:52.014" v="3555" actId="478"/>
          <ac:picMkLst>
            <pc:docMk/>
            <pc:sldMk cId="743938173" sldId="311"/>
            <ac:picMk id="3" creationId="{53983788-7539-66DA-C310-B5053CC5899B}"/>
          </ac:picMkLst>
        </pc:picChg>
        <pc:picChg chg="add mod">
          <ac:chgData name="Lee Yu Yee Dominic /CSF" userId="59ddad63-47f1-4317-b088-d34171f6460d" providerId="ADAL" clId="{C31BCF1E-97F9-4A9C-8CA9-8A3C26A020C3}" dt="2023-02-04T07:47:53.693" v="3557" actId="1076"/>
          <ac:picMkLst>
            <pc:docMk/>
            <pc:sldMk cId="743938173" sldId="311"/>
            <ac:picMk id="5" creationId="{4D1FC4B7-6A54-FEC4-9817-5880D4761980}"/>
          </ac:picMkLst>
        </pc:picChg>
        <pc:picChg chg="del mod">
          <ac:chgData name="Lee Yu Yee Dominic /CSF" userId="59ddad63-47f1-4317-b088-d34171f6460d" providerId="ADAL" clId="{C31BCF1E-97F9-4A9C-8CA9-8A3C26A020C3}" dt="2023-02-04T07:29:44.308" v="3372" actId="478"/>
          <ac:picMkLst>
            <pc:docMk/>
            <pc:sldMk cId="743938173" sldId="311"/>
            <ac:picMk id="7" creationId="{E267FA9E-F771-B0B7-274E-2EBF50E2A188}"/>
          </ac:picMkLst>
        </pc:picChg>
        <pc:picChg chg="add mod">
          <ac:chgData name="Lee Yu Yee Dominic /CSF" userId="59ddad63-47f1-4317-b088-d34171f6460d" providerId="ADAL" clId="{C31BCF1E-97F9-4A9C-8CA9-8A3C26A020C3}" dt="2023-02-04T07:48:05.646" v="3559" actId="1076"/>
          <ac:picMkLst>
            <pc:docMk/>
            <pc:sldMk cId="743938173" sldId="311"/>
            <ac:picMk id="8" creationId="{96F886FF-FAAB-837B-B83D-817163D2947B}"/>
          </ac:picMkLst>
        </pc:picChg>
      </pc:sldChg>
      <pc:sldChg chg="addSp delSp modSp add mod">
        <pc:chgData name="Lee Yu Yee Dominic /CSF" userId="59ddad63-47f1-4317-b088-d34171f6460d" providerId="ADAL" clId="{C31BCF1E-97F9-4A9C-8CA9-8A3C26A020C3}" dt="2023-02-05T04:51:35.656" v="5893" actId="20577"/>
        <pc:sldMkLst>
          <pc:docMk/>
          <pc:sldMk cId="3536366186" sldId="312"/>
        </pc:sldMkLst>
        <pc:spChg chg="add mod">
          <ac:chgData name="Lee Yu Yee Dominic /CSF" userId="59ddad63-47f1-4317-b088-d34171f6460d" providerId="ADAL" clId="{C31BCF1E-97F9-4A9C-8CA9-8A3C26A020C3}" dt="2023-02-04T07:56:37.557" v="3727" actId="1076"/>
          <ac:spMkLst>
            <pc:docMk/>
            <pc:sldMk cId="3536366186" sldId="312"/>
            <ac:spMk id="5" creationId="{AEE36EF2-BC52-4F63-7883-44C6766A27F3}"/>
          </ac:spMkLst>
        </pc:spChg>
        <pc:spChg chg="add mod">
          <ac:chgData name="Lee Yu Yee Dominic /CSF" userId="59ddad63-47f1-4317-b088-d34171f6460d" providerId="ADAL" clId="{C31BCF1E-97F9-4A9C-8CA9-8A3C26A020C3}" dt="2023-02-04T07:57:12.615" v="3736" actId="1076"/>
          <ac:spMkLst>
            <pc:docMk/>
            <pc:sldMk cId="3536366186" sldId="312"/>
            <ac:spMk id="6" creationId="{3BAF7025-8AF8-217E-B2DB-F9D65BACE519}"/>
          </ac:spMkLst>
        </pc:spChg>
        <pc:spChg chg="add mod">
          <ac:chgData name="Lee Yu Yee Dominic /CSF" userId="59ddad63-47f1-4317-b088-d34171f6460d" providerId="ADAL" clId="{C31BCF1E-97F9-4A9C-8CA9-8A3C26A020C3}" dt="2023-02-04T07:56:51.831" v="3730"/>
          <ac:spMkLst>
            <pc:docMk/>
            <pc:sldMk cId="3536366186" sldId="312"/>
            <ac:spMk id="7" creationId="{F9949761-57B0-0B1A-BC11-AD274090B065}"/>
          </ac:spMkLst>
        </pc:spChg>
        <pc:spChg chg="add mod">
          <ac:chgData name="Lee Yu Yee Dominic /CSF" userId="59ddad63-47f1-4317-b088-d34171f6460d" providerId="ADAL" clId="{C31BCF1E-97F9-4A9C-8CA9-8A3C26A020C3}" dt="2023-02-04T07:57:29.314" v="3740" actId="14100"/>
          <ac:spMkLst>
            <pc:docMk/>
            <pc:sldMk cId="3536366186" sldId="312"/>
            <ac:spMk id="8" creationId="{D162E568-5350-F270-8FB0-6C8A911F241E}"/>
          </ac:spMkLst>
        </pc:spChg>
        <pc:spChg chg="add mod">
          <ac:chgData name="Lee Yu Yee Dominic /CSF" userId="59ddad63-47f1-4317-b088-d34171f6460d" providerId="ADAL" clId="{C31BCF1E-97F9-4A9C-8CA9-8A3C26A020C3}" dt="2023-02-04T07:57:41.805" v="3745" actId="14100"/>
          <ac:spMkLst>
            <pc:docMk/>
            <pc:sldMk cId="3536366186" sldId="312"/>
            <ac:spMk id="9" creationId="{3BC0C4A2-9C06-C5DE-AC24-02894D6A92D1}"/>
          </ac:spMkLst>
        </pc:spChg>
        <pc:spChg chg="mod">
          <ac:chgData name="Lee Yu Yee Dominic /CSF" userId="59ddad63-47f1-4317-b088-d34171f6460d" providerId="ADAL" clId="{C31BCF1E-97F9-4A9C-8CA9-8A3C26A020C3}" dt="2023-02-05T04:51:35.656" v="5893" actId="20577"/>
          <ac:spMkLst>
            <pc:docMk/>
            <pc:sldMk cId="3536366186" sldId="312"/>
            <ac:spMk id="826" creationId="{00000000-0000-0000-0000-000000000000}"/>
          </ac:spMkLst>
        </pc:spChg>
        <pc:spChg chg="mod">
          <ac:chgData name="Lee Yu Yee Dominic /CSF" userId="59ddad63-47f1-4317-b088-d34171f6460d" providerId="ADAL" clId="{C31BCF1E-97F9-4A9C-8CA9-8A3C26A020C3}" dt="2023-02-04T07:56:01.053" v="3720" actId="20577"/>
          <ac:spMkLst>
            <pc:docMk/>
            <pc:sldMk cId="3536366186" sldId="312"/>
            <ac:spMk id="827" creationId="{00000000-0000-0000-0000-000000000000}"/>
          </ac:spMkLst>
        </pc:spChg>
        <pc:picChg chg="del">
          <ac:chgData name="Lee Yu Yee Dominic /CSF" userId="59ddad63-47f1-4317-b088-d34171f6460d" providerId="ADAL" clId="{C31BCF1E-97F9-4A9C-8CA9-8A3C26A020C3}" dt="2023-02-04T07:41:51.853" v="3554" actId="478"/>
          <ac:picMkLst>
            <pc:docMk/>
            <pc:sldMk cId="3536366186" sldId="312"/>
            <ac:picMk id="3" creationId="{53983788-7539-66DA-C310-B5053CC5899B}"/>
          </ac:picMkLst>
        </pc:picChg>
        <pc:picChg chg="add mod">
          <ac:chgData name="Lee Yu Yee Dominic /CSF" userId="59ddad63-47f1-4317-b088-d34171f6460d" providerId="ADAL" clId="{C31BCF1E-97F9-4A9C-8CA9-8A3C26A020C3}" dt="2023-02-04T07:57:51.864" v="3746" actId="34135"/>
          <ac:picMkLst>
            <pc:docMk/>
            <pc:sldMk cId="3536366186" sldId="312"/>
            <ac:picMk id="4" creationId="{5504837A-77E4-CE8F-2A39-9E173DCE75B2}"/>
          </ac:picMkLst>
        </pc:picChg>
      </pc:sldChg>
      <pc:sldChg chg="addSp modSp mod">
        <pc:chgData name="Lee Yu Yee Dominic /CSF" userId="59ddad63-47f1-4317-b088-d34171f6460d" providerId="ADAL" clId="{C31BCF1E-97F9-4A9C-8CA9-8A3C26A020C3}" dt="2023-02-05T12:15:27.990" v="7065" actId="14100"/>
        <pc:sldMkLst>
          <pc:docMk/>
          <pc:sldMk cId="4244539338" sldId="313"/>
        </pc:sldMkLst>
        <pc:picChg chg="mod">
          <ac:chgData name="Lee Yu Yee Dominic /CSF" userId="59ddad63-47f1-4317-b088-d34171f6460d" providerId="ADAL" clId="{C31BCF1E-97F9-4A9C-8CA9-8A3C26A020C3}" dt="2023-02-05T12:15:24.968" v="7064" actId="1076"/>
          <ac:picMkLst>
            <pc:docMk/>
            <pc:sldMk cId="4244539338" sldId="313"/>
            <ac:picMk id="3" creationId="{F81412F4-A634-948C-A997-BB7BB0E5A3F2}"/>
          </ac:picMkLst>
        </pc:picChg>
        <pc:picChg chg="add mod">
          <ac:chgData name="Lee Yu Yee Dominic /CSF" userId="59ddad63-47f1-4317-b088-d34171f6460d" providerId="ADAL" clId="{C31BCF1E-97F9-4A9C-8CA9-8A3C26A020C3}" dt="2023-02-05T12:15:27.990" v="7065" actId="14100"/>
          <ac:picMkLst>
            <pc:docMk/>
            <pc:sldMk cId="4244539338" sldId="313"/>
            <ac:picMk id="4" creationId="{D1470390-4752-525A-EA8A-A71811824D98}"/>
          </ac:picMkLst>
        </pc:picChg>
      </pc:sldChg>
      <pc:sldChg chg="modSp del mod">
        <pc:chgData name="Lee Yu Yee Dominic /CSF" userId="59ddad63-47f1-4317-b088-d34171f6460d" providerId="ADAL" clId="{C31BCF1E-97F9-4A9C-8CA9-8A3C26A020C3}" dt="2023-02-05T04:53:05.264" v="5902" actId="2696"/>
        <pc:sldMkLst>
          <pc:docMk/>
          <pc:sldMk cId="922251155" sldId="314"/>
        </pc:sldMkLst>
        <pc:spChg chg="mod">
          <ac:chgData name="Lee Yu Yee Dominic /CSF" userId="59ddad63-47f1-4317-b088-d34171f6460d" providerId="ADAL" clId="{C31BCF1E-97F9-4A9C-8CA9-8A3C26A020C3}" dt="2023-02-05T04:04:07.397" v="5216" actId="1076"/>
          <ac:spMkLst>
            <pc:docMk/>
            <pc:sldMk cId="922251155" sldId="314"/>
            <ac:spMk id="4" creationId="{57308FC7-625F-EDE4-8DB2-FC580C88B0ED}"/>
          </ac:spMkLst>
        </pc:spChg>
      </pc:sldChg>
      <pc:sldChg chg="add del">
        <pc:chgData name="Lee Yu Yee Dominic /CSF" userId="59ddad63-47f1-4317-b088-d34171f6460d" providerId="ADAL" clId="{C31BCF1E-97F9-4A9C-8CA9-8A3C26A020C3}" dt="2023-02-04T07:48:25.080" v="3572" actId="2696"/>
        <pc:sldMkLst>
          <pc:docMk/>
          <pc:sldMk cId="1407771343" sldId="316"/>
        </pc:sldMkLst>
      </pc:sldChg>
      <pc:sldChg chg="addSp delSp modSp add del mod">
        <pc:chgData name="Lee Yu Yee Dominic /CSF" userId="59ddad63-47f1-4317-b088-d34171f6460d" providerId="ADAL" clId="{C31BCF1E-97F9-4A9C-8CA9-8A3C26A020C3}" dt="2023-02-04T08:54:07.152" v="4045" actId="2696"/>
        <pc:sldMkLst>
          <pc:docMk/>
          <pc:sldMk cId="2741954031" sldId="316"/>
        </pc:sldMkLst>
        <pc:spChg chg="del">
          <ac:chgData name="Lee Yu Yee Dominic /CSF" userId="59ddad63-47f1-4317-b088-d34171f6460d" providerId="ADAL" clId="{C31BCF1E-97F9-4A9C-8CA9-8A3C26A020C3}" dt="2023-02-04T08:26:39.189" v="3754" actId="478"/>
          <ac:spMkLst>
            <pc:docMk/>
            <pc:sldMk cId="2741954031" sldId="316"/>
            <ac:spMk id="5" creationId="{AEE36EF2-BC52-4F63-7883-44C6766A27F3}"/>
          </ac:spMkLst>
        </pc:spChg>
        <pc:spChg chg="del">
          <ac:chgData name="Lee Yu Yee Dominic /CSF" userId="59ddad63-47f1-4317-b088-d34171f6460d" providerId="ADAL" clId="{C31BCF1E-97F9-4A9C-8CA9-8A3C26A020C3}" dt="2023-02-04T08:26:37.712" v="3751" actId="478"/>
          <ac:spMkLst>
            <pc:docMk/>
            <pc:sldMk cId="2741954031" sldId="316"/>
            <ac:spMk id="6" creationId="{3BAF7025-8AF8-217E-B2DB-F9D65BACE519}"/>
          </ac:spMkLst>
        </pc:spChg>
        <pc:spChg chg="del">
          <ac:chgData name="Lee Yu Yee Dominic /CSF" userId="59ddad63-47f1-4317-b088-d34171f6460d" providerId="ADAL" clId="{C31BCF1E-97F9-4A9C-8CA9-8A3C26A020C3}" dt="2023-02-04T08:26:39.504" v="3755" actId="478"/>
          <ac:spMkLst>
            <pc:docMk/>
            <pc:sldMk cId="2741954031" sldId="316"/>
            <ac:spMk id="7" creationId="{F9949761-57B0-0B1A-BC11-AD274090B065}"/>
          </ac:spMkLst>
        </pc:spChg>
        <pc:spChg chg="del">
          <ac:chgData name="Lee Yu Yee Dominic /CSF" userId="59ddad63-47f1-4317-b088-d34171f6460d" providerId="ADAL" clId="{C31BCF1E-97F9-4A9C-8CA9-8A3C26A020C3}" dt="2023-02-04T08:26:38.622" v="3753" actId="478"/>
          <ac:spMkLst>
            <pc:docMk/>
            <pc:sldMk cId="2741954031" sldId="316"/>
            <ac:spMk id="8" creationId="{D162E568-5350-F270-8FB0-6C8A911F241E}"/>
          </ac:spMkLst>
        </pc:spChg>
        <pc:spChg chg="del">
          <ac:chgData name="Lee Yu Yee Dominic /CSF" userId="59ddad63-47f1-4317-b088-d34171f6460d" providerId="ADAL" clId="{C31BCF1E-97F9-4A9C-8CA9-8A3C26A020C3}" dt="2023-02-04T08:26:38.214" v="3752" actId="478"/>
          <ac:spMkLst>
            <pc:docMk/>
            <pc:sldMk cId="2741954031" sldId="316"/>
            <ac:spMk id="9" creationId="{3BC0C4A2-9C06-C5DE-AC24-02894D6A92D1}"/>
          </ac:spMkLst>
        </pc:spChg>
        <pc:spChg chg="add mod">
          <ac:chgData name="Lee Yu Yee Dominic /CSF" userId="59ddad63-47f1-4317-b088-d34171f6460d" providerId="ADAL" clId="{C31BCF1E-97F9-4A9C-8CA9-8A3C26A020C3}" dt="2023-02-04T08:53:41.814" v="4044" actId="14100"/>
          <ac:spMkLst>
            <pc:docMk/>
            <pc:sldMk cId="2741954031" sldId="316"/>
            <ac:spMk id="10" creationId="{AB86550B-57DA-6499-43D8-1E129B7DAF58}"/>
          </ac:spMkLst>
        </pc:spChg>
        <pc:picChg chg="add mod">
          <ac:chgData name="Lee Yu Yee Dominic /CSF" userId="59ddad63-47f1-4317-b088-d34171f6460d" providerId="ADAL" clId="{C31BCF1E-97F9-4A9C-8CA9-8A3C26A020C3}" dt="2023-02-04T08:26:40.707" v="3756" actId="1076"/>
          <ac:picMkLst>
            <pc:docMk/>
            <pc:sldMk cId="2741954031" sldId="316"/>
            <ac:picMk id="3" creationId="{7B52DABE-164A-344E-0289-9FADBF73CDD7}"/>
          </ac:picMkLst>
        </pc:picChg>
        <pc:picChg chg="del">
          <ac:chgData name="Lee Yu Yee Dominic /CSF" userId="59ddad63-47f1-4317-b088-d34171f6460d" providerId="ADAL" clId="{C31BCF1E-97F9-4A9C-8CA9-8A3C26A020C3}" dt="2023-02-04T08:26:34.369" v="3748" actId="478"/>
          <ac:picMkLst>
            <pc:docMk/>
            <pc:sldMk cId="2741954031" sldId="316"/>
            <ac:picMk id="4" creationId="{5504837A-77E4-CE8F-2A39-9E173DCE75B2}"/>
          </ac:picMkLst>
        </pc:picChg>
      </pc:sldChg>
      <pc:sldChg chg="addSp delSp modSp add mod">
        <pc:chgData name="Lee Yu Yee Dominic /CSF" userId="59ddad63-47f1-4317-b088-d34171f6460d" providerId="ADAL" clId="{C31BCF1E-97F9-4A9C-8CA9-8A3C26A020C3}" dt="2023-02-06T03:53:15.390" v="8560" actId="14100"/>
        <pc:sldMkLst>
          <pc:docMk/>
          <pc:sldMk cId="2840845892" sldId="319"/>
        </pc:sldMkLst>
        <pc:spChg chg="add del mod">
          <ac:chgData name="Lee Yu Yee Dominic /CSF" userId="59ddad63-47f1-4317-b088-d34171f6460d" providerId="ADAL" clId="{C31BCF1E-97F9-4A9C-8CA9-8A3C26A020C3}" dt="2023-02-05T12:19:02.665" v="7091" actId="478"/>
          <ac:spMkLst>
            <pc:docMk/>
            <pc:sldMk cId="2840845892" sldId="319"/>
            <ac:spMk id="2" creationId="{5AFC5B4E-19B0-723D-CBF7-27CCCDA1590A}"/>
          </ac:spMkLst>
        </pc:spChg>
        <pc:spChg chg="mod">
          <ac:chgData name="Lee Yu Yee Dominic /CSF" userId="59ddad63-47f1-4317-b088-d34171f6460d" providerId="ADAL" clId="{C31BCF1E-97F9-4A9C-8CA9-8A3C26A020C3}" dt="2023-02-05T04:51:38.528" v="5895" actId="20577"/>
          <ac:spMkLst>
            <pc:docMk/>
            <pc:sldMk cId="2840845892" sldId="319"/>
            <ac:spMk id="826" creationId="{00000000-0000-0000-0000-000000000000}"/>
          </ac:spMkLst>
        </pc:spChg>
        <pc:spChg chg="mod">
          <ac:chgData name="Lee Yu Yee Dominic /CSF" userId="59ddad63-47f1-4317-b088-d34171f6460d" providerId="ADAL" clId="{C31BCF1E-97F9-4A9C-8CA9-8A3C26A020C3}" dt="2023-02-06T02:18:42.830" v="7865" actId="20577"/>
          <ac:spMkLst>
            <pc:docMk/>
            <pc:sldMk cId="2840845892" sldId="319"/>
            <ac:spMk id="827" creationId="{00000000-0000-0000-0000-000000000000}"/>
          </ac:spMkLst>
        </pc:spChg>
        <pc:picChg chg="del mod">
          <ac:chgData name="Lee Yu Yee Dominic /CSF" userId="59ddad63-47f1-4317-b088-d34171f6460d" providerId="ADAL" clId="{C31BCF1E-97F9-4A9C-8CA9-8A3C26A020C3}" dt="2023-02-04T08:54:36.402" v="4049" actId="478"/>
          <ac:picMkLst>
            <pc:docMk/>
            <pc:sldMk cId="2840845892" sldId="319"/>
            <ac:picMk id="3" creationId="{7B52DABE-164A-344E-0289-9FADBF73CDD7}"/>
          </ac:picMkLst>
        </pc:picChg>
        <pc:picChg chg="add mod">
          <ac:chgData name="Lee Yu Yee Dominic /CSF" userId="59ddad63-47f1-4317-b088-d34171f6460d" providerId="ADAL" clId="{C31BCF1E-97F9-4A9C-8CA9-8A3C26A020C3}" dt="2023-02-06T03:53:15.390" v="8560" actId="14100"/>
          <ac:picMkLst>
            <pc:docMk/>
            <pc:sldMk cId="2840845892" sldId="319"/>
            <ac:picMk id="4" creationId="{B40874F1-47CE-8AF4-00C1-2C691AC6AD8F}"/>
          </ac:picMkLst>
        </pc:picChg>
        <pc:picChg chg="add del mod ord">
          <ac:chgData name="Lee Yu Yee Dominic /CSF" userId="59ddad63-47f1-4317-b088-d34171f6460d" providerId="ADAL" clId="{C31BCF1E-97F9-4A9C-8CA9-8A3C26A020C3}" dt="2023-02-05T12:18:59.124" v="7089" actId="478"/>
          <ac:picMkLst>
            <pc:docMk/>
            <pc:sldMk cId="2840845892" sldId="319"/>
            <ac:picMk id="5" creationId="{3FE5966A-F4EE-B1A2-3EC7-4D44758908FE}"/>
          </ac:picMkLst>
        </pc:picChg>
        <pc:picChg chg="add mod">
          <ac:chgData name="Lee Yu Yee Dominic /CSF" userId="59ddad63-47f1-4317-b088-d34171f6460d" providerId="ADAL" clId="{C31BCF1E-97F9-4A9C-8CA9-8A3C26A020C3}" dt="2023-02-05T12:19:20.039" v="7097" actId="1076"/>
          <ac:picMkLst>
            <pc:docMk/>
            <pc:sldMk cId="2840845892" sldId="319"/>
            <ac:picMk id="7" creationId="{06979D87-C96F-69A9-9212-ED29A3FDD4D4}"/>
          </ac:picMkLst>
        </pc:picChg>
        <pc:picChg chg="add mod">
          <ac:chgData name="Lee Yu Yee Dominic /CSF" userId="59ddad63-47f1-4317-b088-d34171f6460d" providerId="ADAL" clId="{C31BCF1E-97F9-4A9C-8CA9-8A3C26A020C3}" dt="2023-02-05T12:19:18.651" v="7096" actId="1076"/>
          <ac:picMkLst>
            <pc:docMk/>
            <pc:sldMk cId="2840845892" sldId="319"/>
            <ac:picMk id="9" creationId="{3A8FFF4F-A2B4-A48D-295C-C2E01AF7E080}"/>
          </ac:picMkLst>
        </pc:picChg>
      </pc:sldChg>
      <pc:sldChg chg="addSp delSp modSp add mod ord">
        <pc:chgData name="Lee Yu Yee Dominic /CSF" userId="59ddad63-47f1-4317-b088-d34171f6460d" providerId="ADAL" clId="{C31BCF1E-97F9-4A9C-8CA9-8A3C26A020C3}" dt="2023-02-05T12:20:41.471" v="7113" actId="1076"/>
        <pc:sldMkLst>
          <pc:docMk/>
          <pc:sldMk cId="883653197" sldId="320"/>
        </pc:sldMkLst>
        <pc:spChg chg="mod">
          <ac:chgData name="Lee Yu Yee Dominic /CSF" userId="59ddad63-47f1-4317-b088-d34171f6460d" providerId="ADAL" clId="{C31BCF1E-97F9-4A9C-8CA9-8A3C26A020C3}" dt="2023-02-04T09:12:47.568" v="4458" actId="34135"/>
          <ac:spMkLst>
            <pc:docMk/>
            <pc:sldMk cId="883653197" sldId="320"/>
            <ac:spMk id="2" creationId="{5AFC5B4E-19B0-723D-CBF7-27CCCDA1590A}"/>
          </ac:spMkLst>
        </pc:spChg>
        <pc:spChg chg="add mod">
          <ac:chgData name="Lee Yu Yee Dominic /CSF" userId="59ddad63-47f1-4317-b088-d34171f6460d" providerId="ADAL" clId="{C31BCF1E-97F9-4A9C-8CA9-8A3C26A020C3}" dt="2023-02-04T09:08:36.654" v="4446" actId="1076"/>
          <ac:spMkLst>
            <pc:docMk/>
            <pc:sldMk cId="883653197" sldId="320"/>
            <ac:spMk id="6" creationId="{64C3F68C-58B0-C10C-0F83-B8BE46584E70}"/>
          </ac:spMkLst>
        </pc:spChg>
        <pc:spChg chg="add mod">
          <ac:chgData name="Lee Yu Yee Dominic /CSF" userId="59ddad63-47f1-4317-b088-d34171f6460d" providerId="ADAL" clId="{C31BCF1E-97F9-4A9C-8CA9-8A3C26A020C3}" dt="2023-02-04T09:12:35.212" v="4456" actId="1076"/>
          <ac:spMkLst>
            <pc:docMk/>
            <pc:sldMk cId="883653197" sldId="320"/>
            <ac:spMk id="7" creationId="{F632DA98-4FFB-52B8-6F70-4A5B2C328CE5}"/>
          </ac:spMkLst>
        </pc:spChg>
        <pc:spChg chg="mod">
          <ac:chgData name="Lee Yu Yee Dominic /CSF" userId="59ddad63-47f1-4317-b088-d34171f6460d" providerId="ADAL" clId="{C31BCF1E-97F9-4A9C-8CA9-8A3C26A020C3}" dt="2023-02-05T04:51:27.238" v="5887" actId="20577"/>
          <ac:spMkLst>
            <pc:docMk/>
            <pc:sldMk cId="883653197" sldId="320"/>
            <ac:spMk id="826" creationId="{00000000-0000-0000-0000-000000000000}"/>
          </ac:spMkLst>
        </pc:spChg>
        <pc:spChg chg="mod">
          <ac:chgData name="Lee Yu Yee Dominic /CSF" userId="59ddad63-47f1-4317-b088-d34171f6460d" providerId="ADAL" clId="{C31BCF1E-97F9-4A9C-8CA9-8A3C26A020C3}" dt="2023-02-04T09:19:30.156" v="4811" actId="20577"/>
          <ac:spMkLst>
            <pc:docMk/>
            <pc:sldMk cId="883653197" sldId="320"/>
            <ac:spMk id="827" creationId="{00000000-0000-0000-0000-000000000000}"/>
          </ac:spMkLst>
        </pc:spChg>
        <pc:picChg chg="add mod ord">
          <ac:chgData name="Lee Yu Yee Dominic /CSF" userId="59ddad63-47f1-4317-b088-d34171f6460d" providerId="ADAL" clId="{C31BCF1E-97F9-4A9C-8CA9-8A3C26A020C3}" dt="2023-02-04T09:12:51.633" v="4459" actId="34135"/>
          <ac:picMkLst>
            <pc:docMk/>
            <pc:sldMk cId="883653197" sldId="320"/>
            <ac:picMk id="4" creationId="{6FEFA313-7932-1923-BFED-3AA6025211A4}"/>
          </ac:picMkLst>
        </pc:picChg>
        <pc:picChg chg="del">
          <ac:chgData name="Lee Yu Yee Dominic /CSF" userId="59ddad63-47f1-4317-b088-d34171f6460d" providerId="ADAL" clId="{C31BCF1E-97F9-4A9C-8CA9-8A3C26A020C3}" dt="2023-02-04T09:07:38.550" v="4434" actId="478"/>
          <ac:picMkLst>
            <pc:docMk/>
            <pc:sldMk cId="883653197" sldId="320"/>
            <ac:picMk id="5" creationId="{3FE5966A-F4EE-B1A2-3EC7-4D44758908FE}"/>
          </ac:picMkLst>
        </pc:picChg>
        <pc:picChg chg="add mod">
          <ac:chgData name="Lee Yu Yee Dominic /CSF" userId="59ddad63-47f1-4317-b088-d34171f6460d" providerId="ADAL" clId="{C31BCF1E-97F9-4A9C-8CA9-8A3C26A020C3}" dt="2023-02-05T12:20:41.471" v="7113" actId="1076"/>
          <ac:picMkLst>
            <pc:docMk/>
            <pc:sldMk cId="883653197" sldId="320"/>
            <ac:picMk id="5" creationId="{7A62D704-9162-E206-BB62-82A93474EB12}"/>
          </ac:picMkLst>
        </pc:picChg>
      </pc:sldChg>
      <pc:sldChg chg="addSp delSp modSp add mod">
        <pc:chgData name="Lee Yu Yee Dominic /CSF" userId="59ddad63-47f1-4317-b088-d34171f6460d" providerId="ADAL" clId="{C31BCF1E-97F9-4A9C-8CA9-8A3C26A020C3}" dt="2023-02-05T12:19:59.973" v="7108" actId="1076"/>
        <pc:sldMkLst>
          <pc:docMk/>
          <pc:sldMk cId="2706031092" sldId="323"/>
        </pc:sldMkLst>
        <pc:spChg chg="del mod">
          <ac:chgData name="Lee Yu Yee Dominic /CSF" userId="59ddad63-47f1-4317-b088-d34171f6460d" providerId="ADAL" clId="{C31BCF1E-97F9-4A9C-8CA9-8A3C26A020C3}" dt="2023-02-05T12:19:59.062" v="7107" actId="478"/>
          <ac:spMkLst>
            <pc:docMk/>
            <pc:sldMk cId="2706031092" sldId="323"/>
            <ac:spMk id="2" creationId="{5AFC5B4E-19B0-723D-CBF7-27CCCDA1590A}"/>
          </ac:spMkLst>
        </pc:spChg>
        <pc:spChg chg="del mod">
          <ac:chgData name="Lee Yu Yee Dominic /CSF" userId="59ddad63-47f1-4317-b088-d34171f6460d" providerId="ADAL" clId="{C31BCF1E-97F9-4A9C-8CA9-8A3C26A020C3}" dt="2023-02-04T09:46:14.320" v="4862" actId="478"/>
          <ac:spMkLst>
            <pc:docMk/>
            <pc:sldMk cId="2706031092" sldId="323"/>
            <ac:spMk id="6" creationId="{64C3F68C-58B0-C10C-0F83-B8BE46584E70}"/>
          </ac:spMkLst>
        </pc:spChg>
        <pc:spChg chg="del">
          <ac:chgData name="Lee Yu Yee Dominic /CSF" userId="59ddad63-47f1-4317-b088-d34171f6460d" providerId="ADAL" clId="{C31BCF1E-97F9-4A9C-8CA9-8A3C26A020C3}" dt="2023-02-04T09:45:39.871" v="4848" actId="478"/>
          <ac:spMkLst>
            <pc:docMk/>
            <pc:sldMk cId="2706031092" sldId="323"/>
            <ac:spMk id="7" creationId="{F632DA98-4FFB-52B8-6F70-4A5B2C328CE5}"/>
          </ac:spMkLst>
        </pc:spChg>
        <pc:spChg chg="mod">
          <ac:chgData name="Lee Yu Yee Dominic /CSF" userId="59ddad63-47f1-4317-b088-d34171f6460d" providerId="ADAL" clId="{C31BCF1E-97F9-4A9C-8CA9-8A3C26A020C3}" dt="2023-02-05T04:51:41.879" v="5898" actId="20577"/>
          <ac:spMkLst>
            <pc:docMk/>
            <pc:sldMk cId="2706031092" sldId="323"/>
            <ac:spMk id="826" creationId="{00000000-0000-0000-0000-000000000000}"/>
          </ac:spMkLst>
        </pc:spChg>
        <pc:spChg chg="mod">
          <ac:chgData name="Lee Yu Yee Dominic /CSF" userId="59ddad63-47f1-4317-b088-d34171f6460d" providerId="ADAL" clId="{C31BCF1E-97F9-4A9C-8CA9-8A3C26A020C3}" dt="2023-02-05T04:16:14.623" v="5269" actId="20577"/>
          <ac:spMkLst>
            <pc:docMk/>
            <pc:sldMk cId="2706031092" sldId="323"/>
            <ac:spMk id="827" creationId="{00000000-0000-0000-0000-000000000000}"/>
          </ac:spMkLst>
        </pc:spChg>
        <pc:picChg chg="add mod">
          <ac:chgData name="Lee Yu Yee Dominic /CSF" userId="59ddad63-47f1-4317-b088-d34171f6460d" providerId="ADAL" clId="{C31BCF1E-97F9-4A9C-8CA9-8A3C26A020C3}" dt="2023-02-05T12:19:59.973" v="7108" actId="1076"/>
          <ac:picMkLst>
            <pc:docMk/>
            <pc:sldMk cId="2706031092" sldId="323"/>
            <ac:picMk id="4" creationId="{1E83C68C-1489-5DE8-0D4A-6BD1F8755F86}"/>
          </ac:picMkLst>
        </pc:picChg>
        <pc:picChg chg="del">
          <ac:chgData name="Lee Yu Yee Dominic /CSF" userId="59ddad63-47f1-4317-b088-d34171f6460d" providerId="ADAL" clId="{C31BCF1E-97F9-4A9C-8CA9-8A3C26A020C3}" dt="2023-02-04T09:45:36.496" v="4845" actId="478"/>
          <ac:picMkLst>
            <pc:docMk/>
            <pc:sldMk cId="2706031092" sldId="323"/>
            <ac:picMk id="4" creationId="{6FEFA313-7932-1923-BFED-3AA6025211A4}"/>
          </ac:picMkLst>
        </pc:picChg>
        <pc:picChg chg="add del mod ord">
          <ac:chgData name="Lee Yu Yee Dominic /CSF" userId="59ddad63-47f1-4317-b088-d34171f6460d" providerId="ADAL" clId="{C31BCF1E-97F9-4A9C-8CA9-8A3C26A020C3}" dt="2023-02-05T12:19:55.221" v="7104" actId="478"/>
          <ac:picMkLst>
            <pc:docMk/>
            <pc:sldMk cId="2706031092" sldId="323"/>
            <ac:picMk id="5" creationId="{2E9A0EB1-B033-9A11-FF03-C73656D4989A}"/>
          </ac:picMkLst>
        </pc:picChg>
        <pc:picChg chg="add mod">
          <ac:chgData name="Lee Yu Yee Dominic /CSF" userId="59ddad63-47f1-4317-b088-d34171f6460d" providerId="ADAL" clId="{C31BCF1E-97F9-4A9C-8CA9-8A3C26A020C3}" dt="2023-02-05T12:19:57.134" v="7105" actId="1076"/>
          <ac:picMkLst>
            <pc:docMk/>
            <pc:sldMk cId="2706031092" sldId="323"/>
            <ac:picMk id="7" creationId="{DBE3CFE2-2A75-A7CF-3C38-E6E829060628}"/>
          </ac:picMkLst>
        </pc:picChg>
      </pc:sldChg>
      <pc:sldChg chg="modSp add mod">
        <pc:chgData name="Lee Yu Yee Dominic /CSF" userId="59ddad63-47f1-4317-b088-d34171f6460d" providerId="ADAL" clId="{C31BCF1E-97F9-4A9C-8CA9-8A3C26A020C3}" dt="2023-02-05T12:08:47.701" v="6465" actId="20577"/>
        <pc:sldMkLst>
          <pc:docMk/>
          <pc:sldMk cId="0" sldId="335"/>
        </pc:sldMkLst>
        <pc:spChg chg="mod">
          <ac:chgData name="Lee Yu Yee Dominic /CSF" userId="59ddad63-47f1-4317-b088-d34171f6460d" providerId="ADAL" clId="{C31BCF1E-97F9-4A9C-8CA9-8A3C26A020C3}" dt="2023-02-05T12:08:47.701" v="6465" actId="20577"/>
          <ac:spMkLst>
            <pc:docMk/>
            <pc:sldMk cId="0" sldId="335"/>
            <ac:spMk id="552" creationId="{00000000-0000-0000-0000-000000000000}"/>
          </ac:spMkLst>
        </pc:spChg>
      </pc:sldChg>
      <pc:sldChg chg="addSp delSp modSp new mod">
        <pc:chgData name="Lee Yu Yee Dominic /CSF" userId="59ddad63-47f1-4317-b088-d34171f6460d" providerId="ADAL" clId="{C31BCF1E-97F9-4A9C-8CA9-8A3C26A020C3}" dt="2023-02-05T12:12:57.188" v="7043" actId="1076"/>
        <pc:sldMkLst>
          <pc:docMk/>
          <pc:sldMk cId="637854507" sldId="336"/>
        </pc:sldMkLst>
        <pc:spChg chg="mod">
          <ac:chgData name="Lee Yu Yee Dominic /CSF" userId="59ddad63-47f1-4317-b088-d34171f6460d" providerId="ADAL" clId="{C31BCF1E-97F9-4A9C-8CA9-8A3C26A020C3}" dt="2023-02-05T12:09:32.049" v="6482" actId="20577"/>
          <ac:spMkLst>
            <pc:docMk/>
            <pc:sldMk cId="637854507" sldId="336"/>
            <ac:spMk id="2" creationId="{43A0BF37-8437-B624-33BB-FDC2EB75EF7E}"/>
          </ac:spMkLst>
        </pc:spChg>
        <pc:spChg chg="add del mod">
          <ac:chgData name="Lee Yu Yee Dominic /CSF" userId="59ddad63-47f1-4317-b088-d34171f6460d" providerId="ADAL" clId="{C31BCF1E-97F9-4A9C-8CA9-8A3C26A020C3}" dt="2023-02-05T12:09:54.928" v="6509"/>
          <ac:spMkLst>
            <pc:docMk/>
            <pc:sldMk cId="637854507" sldId="336"/>
            <ac:spMk id="3" creationId="{A909E3DE-9B41-7C30-86D1-54D2E10808B3}"/>
          </ac:spMkLst>
        </pc:spChg>
        <pc:spChg chg="add mod">
          <ac:chgData name="Lee Yu Yee Dominic /CSF" userId="59ddad63-47f1-4317-b088-d34171f6460d" providerId="ADAL" clId="{C31BCF1E-97F9-4A9C-8CA9-8A3C26A020C3}" dt="2023-02-05T12:12:57.188" v="7043" actId="1076"/>
          <ac:spMkLst>
            <pc:docMk/>
            <pc:sldMk cId="637854507" sldId="336"/>
            <ac:spMk id="4" creationId="{B31274C2-53B8-3F7B-0152-BBC050E32016}"/>
          </ac:spMkLst>
        </pc:spChg>
      </pc:sldChg>
      <pc:sldChg chg="modSp add mod ord">
        <pc:chgData name="Lee Yu Yee Dominic /CSF" userId="59ddad63-47f1-4317-b088-d34171f6460d" providerId="ADAL" clId="{C31BCF1E-97F9-4A9C-8CA9-8A3C26A020C3}" dt="2023-02-05T12:25:47.210" v="7487" actId="1076"/>
        <pc:sldMkLst>
          <pc:docMk/>
          <pc:sldMk cId="3009272121" sldId="337"/>
        </pc:sldMkLst>
        <pc:spChg chg="mod">
          <ac:chgData name="Lee Yu Yee Dominic /CSF" userId="59ddad63-47f1-4317-b088-d34171f6460d" providerId="ADAL" clId="{C31BCF1E-97F9-4A9C-8CA9-8A3C26A020C3}" dt="2023-02-05T12:24:25.440" v="7139" actId="20577"/>
          <ac:spMkLst>
            <pc:docMk/>
            <pc:sldMk cId="3009272121" sldId="337"/>
            <ac:spMk id="2" creationId="{43A0BF37-8437-B624-33BB-FDC2EB75EF7E}"/>
          </ac:spMkLst>
        </pc:spChg>
        <pc:spChg chg="mod">
          <ac:chgData name="Lee Yu Yee Dominic /CSF" userId="59ddad63-47f1-4317-b088-d34171f6460d" providerId="ADAL" clId="{C31BCF1E-97F9-4A9C-8CA9-8A3C26A020C3}" dt="2023-02-05T12:25:47.210" v="7487" actId="1076"/>
          <ac:spMkLst>
            <pc:docMk/>
            <pc:sldMk cId="3009272121" sldId="337"/>
            <ac:spMk id="4" creationId="{B31274C2-53B8-3F7B-0152-BBC050E32016}"/>
          </ac:spMkLst>
        </pc:spChg>
      </pc:sldChg>
      <pc:sldChg chg="modSp mod">
        <pc:chgData name="Lee Yu Yee Dominic /CSF" userId="59ddad63-47f1-4317-b088-d34171f6460d" providerId="ADAL" clId="{C31BCF1E-97F9-4A9C-8CA9-8A3C26A020C3}" dt="2023-02-06T02:24:21.274" v="8312" actId="1076"/>
        <pc:sldMkLst>
          <pc:docMk/>
          <pc:sldMk cId="2531250075" sldId="344"/>
        </pc:sldMkLst>
        <pc:spChg chg="mod">
          <ac:chgData name="Lee Yu Yee Dominic /CSF" userId="59ddad63-47f1-4317-b088-d34171f6460d" providerId="ADAL" clId="{C31BCF1E-97F9-4A9C-8CA9-8A3C26A020C3}" dt="2023-02-06T02:24:21.274" v="8312" actId="1076"/>
          <ac:spMkLst>
            <pc:docMk/>
            <pc:sldMk cId="2531250075" sldId="344"/>
            <ac:spMk id="1174" creationId="{00000000-0000-0000-0000-000000000000}"/>
          </ac:spMkLst>
        </pc:spChg>
      </pc:sldChg>
      <pc:sldChg chg="modSp mod">
        <pc:chgData name="Lee Yu Yee Dominic /CSF" userId="59ddad63-47f1-4317-b088-d34171f6460d" providerId="ADAL" clId="{C31BCF1E-97F9-4A9C-8CA9-8A3C26A020C3}" dt="2023-02-06T03:14:23.760" v="8555" actId="20577"/>
        <pc:sldMkLst>
          <pc:docMk/>
          <pc:sldMk cId="986646930" sldId="345"/>
        </pc:sldMkLst>
        <pc:spChg chg="mod">
          <ac:chgData name="Lee Yu Yee Dominic /CSF" userId="59ddad63-47f1-4317-b088-d34171f6460d" providerId="ADAL" clId="{C31BCF1E-97F9-4A9C-8CA9-8A3C26A020C3}" dt="2023-02-06T03:14:23.760" v="8555" actId="20577"/>
          <ac:spMkLst>
            <pc:docMk/>
            <pc:sldMk cId="986646930" sldId="345"/>
            <ac:spMk id="1174" creationId="{00000000-0000-0000-0000-000000000000}"/>
          </ac:spMkLst>
        </pc:spChg>
      </pc:sldChg>
      <pc:sldChg chg="modSp add mod ord">
        <pc:chgData name="Lee Yu Yee Dominic /CSF" userId="59ddad63-47f1-4317-b088-d34171f6460d" providerId="ADAL" clId="{C31BCF1E-97F9-4A9C-8CA9-8A3C26A020C3}" dt="2023-02-05T18:45:36.880" v="7505" actId="20577"/>
        <pc:sldMkLst>
          <pc:docMk/>
          <pc:sldMk cId="1364542132" sldId="348"/>
        </pc:sldMkLst>
        <pc:spChg chg="mod">
          <ac:chgData name="Lee Yu Yee Dominic /CSF" userId="59ddad63-47f1-4317-b088-d34171f6460d" providerId="ADAL" clId="{C31BCF1E-97F9-4A9C-8CA9-8A3C26A020C3}" dt="2023-02-05T18:45:36.880" v="7505" actId="20577"/>
          <ac:spMkLst>
            <pc:docMk/>
            <pc:sldMk cId="1364542132" sldId="348"/>
            <ac:spMk id="602" creationId="{00000000-0000-0000-0000-000000000000}"/>
          </ac:spMkLst>
        </pc:spChg>
      </pc:sldChg>
      <pc:sldChg chg="addSp delSp modSp new mod modClrScheme chgLayout">
        <pc:chgData name="Lee Yu Yee Dominic /CSF" userId="59ddad63-47f1-4317-b088-d34171f6460d" providerId="ADAL" clId="{C31BCF1E-97F9-4A9C-8CA9-8A3C26A020C3}" dt="2023-02-06T02:25:24.542" v="8371" actId="20577"/>
        <pc:sldMkLst>
          <pc:docMk/>
          <pc:sldMk cId="3601510265" sldId="349"/>
        </pc:sldMkLst>
        <pc:spChg chg="del">
          <ac:chgData name="Lee Yu Yee Dominic /CSF" userId="59ddad63-47f1-4317-b088-d34171f6460d" providerId="ADAL" clId="{C31BCF1E-97F9-4A9C-8CA9-8A3C26A020C3}" dt="2023-02-05T18:46:03.674" v="7507" actId="700"/>
          <ac:spMkLst>
            <pc:docMk/>
            <pc:sldMk cId="3601510265" sldId="349"/>
            <ac:spMk id="2" creationId="{4D6D79DD-8BBE-ADB7-5925-9585E9EC89F7}"/>
          </ac:spMkLst>
        </pc:spChg>
        <pc:spChg chg="del mod ord">
          <ac:chgData name="Lee Yu Yee Dominic /CSF" userId="59ddad63-47f1-4317-b088-d34171f6460d" providerId="ADAL" clId="{C31BCF1E-97F9-4A9C-8CA9-8A3C26A020C3}" dt="2023-02-05T18:46:03.674" v="7507" actId="700"/>
          <ac:spMkLst>
            <pc:docMk/>
            <pc:sldMk cId="3601510265" sldId="349"/>
            <ac:spMk id="3" creationId="{8146BB7B-D2AD-C7FC-5DD9-48276460FE08}"/>
          </ac:spMkLst>
        </pc:spChg>
        <pc:spChg chg="del mod ord">
          <ac:chgData name="Lee Yu Yee Dominic /CSF" userId="59ddad63-47f1-4317-b088-d34171f6460d" providerId="ADAL" clId="{C31BCF1E-97F9-4A9C-8CA9-8A3C26A020C3}" dt="2023-02-05T18:46:03.674" v="7507" actId="700"/>
          <ac:spMkLst>
            <pc:docMk/>
            <pc:sldMk cId="3601510265" sldId="349"/>
            <ac:spMk id="4" creationId="{031D6B05-FF57-6851-BB11-3C202394CDB9}"/>
          </ac:spMkLst>
        </pc:spChg>
        <pc:spChg chg="add mod ord">
          <ac:chgData name="Lee Yu Yee Dominic /CSF" userId="59ddad63-47f1-4317-b088-d34171f6460d" providerId="ADAL" clId="{C31BCF1E-97F9-4A9C-8CA9-8A3C26A020C3}" dt="2023-02-05T18:46:16.210" v="7519" actId="20577"/>
          <ac:spMkLst>
            <pc:docMk/>
            <pc:sldMk cId="3601510265" sldId="349"/>
            <ac:spMk id="5" creationId="{6F57BD21-5C7C-5337-5A27-E0BFD7FD824E}"/>
          </ac:spMkLst>
        </pc:spChg>
        <pc:spChg chg="add mod ord">
          <ac:chgData name="Lee Yu Yee Dominic /CSF" userId="59ddad63-47f1-4317-b088-d34171f6460d" providerId="ADAL" clId="{C31BCF1E-97F9-4A9C-8CA9-8A3C26A020C3}" dt="2023-02-06T02:25:24.542" v="8371" actId="20577"/>
          <ac:spMkLst>
            <pc:docMk/>
            <pc:sldMk cId="3601510265" sldId="349"/>
            <ac:spMk id="6" creationId="{7F42EF02-02F6-3322-E209-EC29DA38D045}"/>
          </ac:spMkLst>
        </pc:spChg>
      </pc:sldChg>
      <pc:sldMasterChg chg="delSldLayout">
        <pc:chgData name="Lee Yu Yee Dominic /CSF" userId="59ddad63-47f1-4317-b088-d34171f6460d" providerId="ADAL" clId="{C31BCF1E-97F9-4A9C-8CA9-8A3C26A020C3}" dt="2023-02-06T02:22:41.983" v="8058" actId="2696"/>
        <pc:sldMasterMkLst>
          <pc:docMk/>
          <pc:sldMasterMk cId="0" sldId="2147483689"/>
        </pc:sldMasterMkLst>
        <pc:sldLayoutChg chg="del">
          <pc:chgData name="Lee Yu Yee Dominic /CSF" userId="59ddad63-47f1-4317-b088-d34171f6460d" providerId="ADAL" clId="{C31BCF1E-97F9-4A9C-8CA9-8A3C26A020C3}" dt="2023-02-06T02:22:41.983" v="8058" actId="2696"/>
          <pc:sldLayoutMkLst>
            <pc:docMk/>
            <pc:sldMasterMk cId="0" sldId="2147483689"/>
            <pc:sldLayoutMk cId="0" sldId="2147483664"/>
          </pc:sldLayoutMkLst>
        </pc:sldLayoutChg>
        <pc:sldLayoutChg chg="del">
          <pc:chgData name="Lee Yu Yee Dominic /CSF" userId="59ddad63-47f1-4317-b088-d34171f6460d" providerId="ADAL" clId="{C31BCF1E-97F9-4A9C-8CA9-8A3C26A020C3}" dt="2023-02-05T08:30:24.221" v="5903" actId="2696"/>
          <pc:sldLayoutMkLst>
            <pc:docMk/>
            <pc:sldMasterMk cId="0" sldId="2147483689"/>
            <pc:sldLayoutMk cId="0" sldId="2147483686"/>
          </pc:sldLayoutMkLst>
        </pc:sldLayoutChg>
      </pc:sldMasterChg>
      <pc:sldMasterChg chg="del delSldLayout">
        <pc:chgData name="Lee Yu Yee Dominic /CSF" userId="59ddad63-47f1-4317-b088-d34171f6460d" providerId="ADAL" clId="{C31BCF1E-97F9-4A9C-8CA9-8A3C26A020C3}" dt="2023-02-06T02:23:01.589" v="8065" actId="2696"/>
        <pc:sldMasterMkLst>
          <pc:docMk/>
          <pc:sldMasterMk cId="0" sldId="2147483690"/>
        </pc:sldMasterMkLst>
        <pc:sldLayoutChg chg="del">
          <pc:chgData name="Lee Yu Yee Dominic /CSF" userId="59ddad63-47f1-4317-b088-d34171f6460d" providerId="ADAL" clId="{C31BCF1E-97F9-4A9C-8CA9-8A3C26A020C3}" dt="2023-02-06T02:23:01.589" v="8065" actId="2696"/>
          <pc:sldLayoutMkLst>
            <pc:docMk/>
            <pc:sldMasterMk cId="0" sldId="2147483690"/>
            <pc:sldLayoutMk cId="0" sldId="2147483688"/>
          </pc:sldLayoutMkLst>
        </pc:sldLayoutChg>
      </pc:sldMasterChg>
    </pc:docChg>
  </pc:docChgLst>
  <pc:docChgLst>
    <pc:chgData name="Kyler Lee /CSF" userId="S::s10222789@connect.np.edu.sg::bef2e0d3-f2bc-4c65-a645-051e305b64ee" providerId="AD" clId="Web-{CDAC443B-EF5F-9EBE-4B60-34B96FD2E9C4}"/>
    <pc:docChg chg="modSld">
      <pc:chgData name="Kyler Lee /CSF" userId="S::s10222789@connect.np.edu.sg::bef2e0d3-f2bc-4c65-a645-051e305b64ee" providerId="AD" clId="Web-{CDAC443B-EF5F-9EBE-4B60-34B96FD2E9C4}" dt="2023-02-07T03:08:38.965" v="1" actId="14100"/>
      <pc:docMkLst>
        <pc:docMk/>
      </pc:docMkLst>
      <pc:sldChg chg="modSp">
        <pc:chgData name="Kyler Lee /CSF" userId="S::s10222789@connect.np.edu.sg::bef2e0d3-f2bc-4c65-a645-051e305b64ee" providerId="AD" clId="Web-{CDAC443B-EF5F-9EBE-4B60-34B96FD2E9C4}" dt="2023-02-07T03:08:38.965" v="1" actId="14100"/>
        <pc:sldMkLst>
          <pc:docMk/>
          <pc:sldMk cId="2840845892" sldId="319"/>
        </pc:sldMkLst>
        <pc:picChg chg="mod">
          <ac:chgData name="Kyler Lee /CSF" userId="S::s10222789@connect.np.edu.sg::bef2e0d3-f2bc-4c65-a645-051e305b64ee" providerId="AD" clId="Web-{CDAC443B-EF5F-9EBE-4B60-34B96FD2E9C4}" dt="2023-02-07T03:08:38.965" v="1" actId="14100"/>
          <ac:picMkLst>
            <pc:docMk/>
            <pc:sldMk cId="2840845892" sldId="319"/>
            <ac:picMk id="4" creationId="{B40874F1-47CE-8AF4-00C1-2C691AC6AD8F}"/>
          </ac:picMkLst>
        </pc:picChg>
      </pc:sldChg>
    </pc:docChg>
  </pc:docChgLst>
  <pc:docChgLst>
    <pc:chgData name="Kyler Lee /CSF" userId="S::s10222789@connect.np.edu.sg::bef2e0d3-f2bc-4c65-a645-051e305b64ee" providerId="AD" clId="Web-{109D6134-EFC0-ACCB-4658-16E20A8C7281}"/>
    <pc:docChg chg="addSld delSld modSld sldOrd">
      <pc:chgData name="Kyler Lee /CSF" userId="S::s10222789@connect.np.edu.sg::bef2e0d3-f2bc-4c65-a645-051e305b64ee" providerId="AD" clId="Web-{109D6134-EFC0-ACCB-4658-16E20A8C7281}" dt="2023-02-05T17:14:06.717" v="743" actId="20577"/>
      <pc:docMkLst>
        <pc:docMk/>
      </pc:docMkLst>
      <pc:sldChg chg="addSp delSp modSp">
        <pc:chgData name="Kyler Lee /CSF" userId="S::s10222789@connect.np.edu.sg::bef2e0d3-f2bc-4c65-a645-051e305b64ee" providerId="AD" clId="Web-{109D6134-EFC0-ACCB-4658-16E20A8C7281}" dt="2023-02-05T15:15:18.060" v="17" actId="20577"/>
        <pc:sldMkLst>
          <pc:docMk/>
          <pc:sldMk cId="0" sldId="271"/>
        </pc:sldMkLst>
        <pc:spChg chg="add mod">
          <ac:chgData name="Kyler Lee /CSF" userId="S::s10222789@connect.np.edu.sg::bef2e0d3-f2bc-4c65-a645-051e305b64ee" providerId="AD" clId="Web-{109D6134-EFC0-ACCB-4658-16E20A8C7281}" dt="2023-02-05T15:13:50.746" v="0"/>
          <ac:spMkLst>
            <pc:docMk/>
            <pc:sldMk cId="0" sldId="271"/>
            <ac:spMk id="3" creationId="{8C5EEC43-E7BD-9D03-978D-EEFCCF6628D5}"/>
          </ac:spMkLst>
        </pc:spChg>
        <pc:spChg chg="del">
          <ac:chgData name="Kyler Lee /CSF" userId="S::s10222789@connect.np.edu.sg::bef2e0d3-f2bc-4c65-a645-051e305b64ee" providerId="AD" clId="Web-{109D6134-EFC0-ACCB-4658-16E20A8C7281}" dt="2023-02-05T15:13:50.746" v="0"/>
          <ac:spMkLst>
            <pc:docMk/>
            <pc:sldMk cId="0" sldId="271"/>
            <ac:spMk id="4" creationId="{57308FC7-625F-EDE4-8DB2-FC580C88B0ED}"/>
          </ac:spMkLst>
        </pc:spChg>
        <pc:spChg chg="add del mod">
          <ac:chgData name="Kyler Lee /CSF" userId="S::s10222789@connect.np.edu.sg::bef2e0d3-f2bc-4c65-a645-051e305b64ee" providerId="AD" clId="Web-{109D6134-EFC0-ACCB-4658-16E20A8C7281}" dt="2023-02-05T15:14:31.591" v="10"/>
          <ac:spMkLst>
            <pc:docMk/>
            <pc:sldMk cId="0" sldId="271"/>
            <ac:spMk id="6" creationId="{6769BE42-7FF2-E016-5783-68B34B179CF0}"/>
          </ac:spMkLst>
        </pc:spChg>
        <pc:spChg chg="add del">
          <ac:chgData name="Kyler Lee /CSF" userId="S::s10222789@connect.np.edu.sg::bef2e0d3-f2bc-4c65-a645-051e305b64ee" providerId="AD" clId="Web-{109D6134-EFC0-ACCB-4658-16E20A8C7281}" dt="2023-02-05T15:14:05.027" v="6"/>
          <ac:spMkLst>
            <pc:docMk/>
            <pc:sldMk cId="0" sldId="271"/>
            <ac:spMk id="10" creationId="{F5CB9C87-291D-46B0-BB32-76B94246D67C}"/>
          </ac:spMkLst>
        </pc:spChg>
        <pc:spChg chg="add del mod">
          <ac:chgData name="Kyler Lee /CSF" userId="S::s10222789@connect.np.edu.sg::bef2e0d3-f2bc-4c65-a645-051e305b64ee" providerId="AD" clId="Web-{109D6134-EFC0-ACCB-4658-16E20A8C7281}" dt="2023-02-05T15:15:18.060" v="17" actId="20577"/>
          <ac:spMkLst>
            <pc:docMk/>
            <pc:sldMk cId="0" sldId="271"/>
            <ac:spMk id="14" creationId="{43B3F013-5946-0A94-9FBA-151EEA272948}"/>
          </ac:spMkLst>
        </pc:spChg>
        <pc:picChg chg="add">
          <ac:chgData name="Kyler Lee /CSF" userId="S::s10222789@connect.np.edu.sg::bef2e0d3-f2bc-4c65-a645-051e305b64ee" providerId="AD" clId="Web-{109D6134-EFC0-ACCB-4658-16E20A8C7281}" dt="2023-02-05T15:13:54.574" v="2"/>
          <ac:picMkLst>
            <pc:docMk/>
            <pc:sldMk cId="0" sldId="271"/>
            <ac:picMk id="8" creationId="{50B8EA05-971B-90B6-1BC5-C640D5BEA11B}"/>
          </ac:picMkLst>
        </pc:picChg>
        <pc:picChg chg="add del">
          <ac:chgData name="Kyler Lee /CSF" userId="S::s10222789@connect.np.edu.sg::bef2e0d3-f2bc-4c65-a645-051e305b64ee" providerId="AD" clId="Web-{109D6134-EFC0-ACCB-4658-16E20A8C7281}" dt="2023-02-05T15:14:05.027" v="5"/>
          <ac:picMkLst>
            <pc:docMk/>
            <pc:sldMk cId="0" sldId="271"/>
            <ac:picMk id="12" creationId="{B0CF839E-1F8A-D250-40AF-D01838E1B9C2}"/>
          </ac:picMkLst>
        </pc:picChg>
      </pc:sldChg>
      <pc:sldChg chg="modSp add del ord">
        <pc:chgData name="Kyler Lee /CSF" userId="S::s10222789@connect.np.edu.sg::bef2e0d3-f2bc-4c65-a645-051e305b64ee" providerId="AD" clId="Web-{109D6134-EFC0-ACCB-4658-16E20A8C7281}" dt="2023-02-05T16:56:16.793" v="382" actId="1076"/>
        <pc:sldMkLst>
          <pc:docMk/>
          <pc:sldMk cId="0" sldId="289"/>
        </pc:sldMkLst>
        <pc:spChg chg="mod">
          <ac:chgData name="Kyler Lee /CSF" userId="S::s10222789@connect.np.edu.sg::bef2e0d3-f2bc-4c65-a645-051e305b64ee" providerId="AD" clId="Web-{109D6134-EFC0-ACCB-4658-16E20A8C7281}" dt="2023-02-05T16:55:33.839" v="372" actId="20577"/>
          <ac:spMkLst>
            <pc:docMk/>
            <pc:sldMk cId="0" sldId="289"/>
            <ac:spMk id="1173" creationId="{00000000-0000-0000-0000-000000000000}"/>
          </ac:spMkLst>
        </pc:spChg>
        <pc:spChg chg="mod">
          <ac:chgData name="Kyler Lee /CSF" userId="S::s10222789@connect.np.edu.sg::bef2e0d3-f2bc-4c65-a645-051e305b64ee" providerId="AD" clId="Web-{109D6134-EFC0-ACCB-4658-16E20A8C7281}" dt="2023-02-05T16:56:16.793" v="382" actId="1076"/>
          <ac:spMkLst>
            <pc:docMk/>
            <pc:sldMk cId="0" sldId="289"/>
            <ac:spMk id="1174" creationId="{00000000-0000-0000-0000-000000000000}"/>
          </ac:spMkLst>
        </pc:spChg>
      </pc:sldChg>
      <pc:sldChg chg="modSp">
        <pc:chgData name="Kyler Lee /CSF" userId="S::s10222789@connect.np.edu.sg::bef2e0d3-f2bc-4c65-a645-051e305b64ee" providerId="AD" clId="Web-{109D6134-EFC0-ACCB-4658-16E20A8C7281}" dt="2023-02-05T16:20:26.584" v="36" actId="20577"/>
        <pc:sldMkLst>
          <pc:docMk/>
          <pc:sldMk cId="3091240794" sldId="321"/>
        </pc:sldMkLst>
        <pc:spChg chg="mod">
          <ac:chgData name="Kyler Lee /CSF" userId="S::s10222789@connect.np.edu.sg::bef2e0d3-f2bc-4c65-a645-051e305b64ee" providerId="AD" clId="Web-{109D6134-EFC0-ACCB-4658-16E20A8C7281}" dt="2023-02-05T16:20:26.584" v="36" actId="20577"/>
          <ac:spMkLst>
            <pc:docMk/>
            <pc:sldMk cId="3091240794" sldId="321"/>
            <ac:spMk id="13" creationId="{D419ED27-D148-0899-E104-CE1E2CE50293}"/>
          </ac:spMkLst>
        </pc:spChg>
        <pc:picChg chg="mod">
          <ac:chgData name="Kyler Lee /CSF" userId="S::s10222789@connect.np.edu.sg::bef2e0d3-f2bc-4c65-a645-051e305b64ee" providerId="AD" clId="Web-{109D6134-EFC0-ACCB-4658-16E20A8C7281}" dt="2023-02-05T16:20:07.021" v="27" actId="1076"/>
          <ac:picMkLst>
            <pc:docMk/>
            <pc:sldMk cId="3091240794" sldId="321"/>
            <ac:picMk id="21" creationId="{62260F09-F3FE-F2BD-51E9-AC1ACAD67C1A}"/>
          </ac:picMkLst>
        </pc:picChg>
      </pc:sldChg>
      <pc:sldChg chg="modSp">
        <pc:chgData name="Kyler Lee /CSF" userId="S::s10222789@connect.np.edu.sg::bef2e0d3-f2bc-4c65-a645-051e305b64ee" providerId="AD" clId="Web-{109D6134-EFC0-ACCB-4658-16E20A8C7281}" dt="2023-02-05T16:20:57.117" v="46" actId="1076"/>
        <pc:sldMkLst>
          <pc:docMk/>
          <pc:sldMk cId="1012614239" sldId="324"/>
        </pc:sldMkLst>
        <pc:spChg chg="mod">
          <ac:chgData name="Kyler Lee /CSF" userId="S::s10222789@connect.np.edu.sg::bef2e0d3-f2bc-4c65-a645-051e305b64ee" providerId="AD" clId="Web-{109D6134-EFC0-ACCB-4658-16E20A8C7281}" dt="2023-02-05T16:20:53.914" v="45" actId="20577"/>
          <ac:spMkLst>
            <pc:docMk/>
            <pc:sldMk cId="1012614239" sldId="324"/>
            <ac:spMk id="2" creationId="{9BA90D0B-569E-6869-D2F1-105D92B0C323}"/>
          </ac:spMkLst>
        </pc:spChg>
        <pc:picChg chg="mod">
          <ac:chgData name="Kyler Lee /CSF" userId="S::s10222789@connect.np.edu.sg::bef2e0d3-f2bc-4c65-a645-051e305b64ee" providerId="AD" clId="Web-{109D6134-EFC0-ACCB-4658-16E20A8C7281}" dt="2023-02-05T16:20:57.117" v="46" actId="1076"/>
          <ac:picMkLst>
            <pc:docMk/>
            <pc:sldMk cId="1012614239" sldId="324"/>
            <ac:picMk id="9" creationId="{4D2FDD32-931E-3926-CBF9-07F400605EE1}"/>
          </ac:picMkLst>
        </pc:picChg>
      </pc:sldChg>
      <pc:sldChg chg="modSp">
        <pc:chgData name="Kyler Lee /CSF" userId="S::s10222789@connect.np.edu.sg::bef2e0d3-f2bc-4c65-a645-051e305b64ee" providerId="AD" clId="Web-{109D6134-EFC0-ACCB-4658-16E20A8C7281}" dt="2023-02-05T16:20:40.492" v="37" actId="1076"/>
        <pc:sldMkLst>
          <pc:docMk/>
          <pc:sldMk cId="1818491776" sldId="328"/>
        </pc:sldMkLst>
        <pc:picChg chg="mod">
          <ac:chgData name="Kyler Lee /CSF" userId="S::s10222789@connect.np.edu.sg::bef2e0d3-f2bc-4c65-a645-051e305b64ee" providerId="AD" clId="Web-{109D6134-EFC0-ACCB-4658-16E20A8C7281}" dt="2023-02-05T16:20:40.492" v="37" actId="1076"/>
          <ac:picMkLst>
            <pc:docMk/>
            <pc:sldMk cId="1818491776" sldId="328"/>
            <ac:picMk id="6" creationId="{72FDD8EF-D55E-15F9-9C3A-41295A7B6BDC}"/>
          </ac:picMkLst>
        </pc:picChg>
      </pc:sldChg>
      <pc:sldChg chg="modSp">
        <pc:chgData name="Kyler Lee /CSF" userId="S::s10222789@connect.np.edu.sg::bef2e0d3-f2bc-4c65-a645-051e305b64ee" providerId="AD" clId="Web-{109D6134-EFC0-ACCB-4658-16E20A8C7281}" dt="2023-02-05T16:19:56.880" v="26" actId="1076"/>
        <pc:sldMkLst>
          <pc:docMk/>
          <pc:sldMk cId="2462942998" sldId="331"/>
        </pc:sldMkLst>
        <pc:spChg chg="mod">
          <ac:chgData name="Kyler Lee /CSF" userId="S::s10222789@connect.np.edu.sg::bef2e0d3-f2bc-4c65-a645-051e305b64ee" providerId="AD" clId="Web-{109D6134-EFC0-ACCB-4658-16E20A8C7281}" dt="2023-02-05T16:19:51.739" v="25" actId="20577"/>
          <ac:spMkLst>
            <pc:docMk/>
            <pc:sldMk cId="2462942998" sldId="331"/>
            <ac:spMk id="2" creationId="{9BA90D0B-569E-6869-D2F1-105D92B0C323}"/>
          </ac:spMkLst>
        </pc:spChg>
        <pc:picChg chg="mod">
          <ac:chgData name="Kyler Lee /CSF" userId="S::s10222789@connect.np.edu.sg::bef2e0d3-f2bc-4c65-a645-051e305b64ee" providerId="AD" clId="Web-{109D6134-EFC0-ACCB-4658-16E20A8C7281}" dt="2023-02-05T16:19:56.880" v="26" actId="1076"/>
          <ac:picMkLst>
            <pc:docMk/>
            <pc:sldMk cId="2462942998" sldId="331"/>
            <ac:picMk id="4" creationId="{D442BAF9-D449-1583-F5E8-D16741C22ADE}"/>
          </ac:picMkLst>
        </pc:picChg>
      </pc:sldChg>
      <pc:sldChg chg="modSp ord">
        <pc:chgData name="Kyler Lee /CSF" userId="S::s10222789@connect.np.edu.sg::bef2e0d3-f2bc-4c65-a645-051e305b64ee" providerId="AD" clId="Web-{109D6134-EFC0-ACCB-4658-16E20A8C7281}" dt="2023-02-05T17:04:05.276" v="566" actId="1076"/>
        <pc:sldMkLst>
          <pc:docMk/>
          <pc:sldMk cId="3009272121" sldId="337"/>
        </pc:sldMkLst>
        <pc:spChg chg="mod">
          <ac:chgData name="Kyler Lee /CSF" userId="S::s10222789@connect.np.edu.sg::bef2e0d3-f2bc-4c65-a645-051e305b64ee" providerId="AD" clId="Web-{109D6134-EFC0-ACCB-4658-16E20A8C7281}" dt="2023-02-05T17:04:05.276" v="566" actId="1076"/>
          <ac:spMkLst>
            <pc:docMk/>
            <pc:sldMk cId="3009272121" sldId="337"/>
            <ac:spMk id="4" creationId="{B31274C2-53B8-3F7B-0152-BBC050E32016}"/>
          </ac:spMkLst>
        </pc:spChg>
      </pc:sldChg>
      <pc:sldChg chg="addSp delSp modSp add ord replId">
        <pc:chgData name="Kyler Lee /CSF" userId="S::s10222789@connect.np.edu.sg::bef2e0d3-f2bc-4c65-a645-051e305b64ee" providerId="AD" clId="Web-{109D6134-EFC0-ACCB-4658-16E20A8C7281}" dt="2023-02-05T16:32:23.170" v="180" actId="1076"/>
        <pc:sldMkLst>
          <pc:docMk/>
          <pc:sldMk cId="3439894340" sldId="338"/>
        </pc:sldMkLst>
        <pc:spChg chg="mod">
          <ac:chgData name="Kyler Lee /CSF" userId="S::s10222789@connect.np.edu.sg::bef2e0d3-f2bc-4c65-a645-051e305b64ee" providerId="AD" clId="Web-{109D6134-EFC0-ACCB-4658-16E20A8C7281}" dt="2023-02-05T16:22:16.729" v="55" actId="20577"/>
          <ac:spMkLst>
            <pc:docMk/>
            <pc:sldMk cId="3439894340" sldId="338"/>
            <ac:spMk id="2" creationId="{9BA90D0B-569E-6869-D2F1-105D92B0C323}"/>
          </ac:spMkLst>
        </pc:spChg>
        <pc:spChg chg="mod">
          <ac:chgData name="Kyler Lee /CSF" userId="S::s10222789@connect.np.edu.sg::bef2e0d3-f2bc-4c65-a645-051e305b64ee" providerId="AD" clId="Web-{109D6134-EFC0-ACCB-4658-16E20A8C7281}" dt="2023-02-05T16:23:00.887" v="65" actId="1076"/>
          <ac:spMkLst>
            <pc:docMk/>
            <pc:sldMk cId="3439894340" sldId="338"/>
            <ac:spMk id="6" creationId="{D6B4A40E-5C4C-B6D1-8BDD-638D0CEC5E77}"/>
          </ac:spMkLst>
        </pc:spChg>
        <pc:spChg chg="mod">
          <ac:chgData name="Kyler Lee /CSF" userId="S::s10222789@connect.np.edu.sg::bef2e0d3-f2bc-4c65-a645-051e305b64ee" providerId="AD" clId="Web-{109D6134-EFC0-ACCB-4658-16E20A8C7281}" dt="2023-02-05T16:23:58.716" v="111" actId="20577"/>
          <ac:spMkLst>
            <pc:docMk/>
            <pc:sldMk cId="3439894340" sldId="338"/>
            <ac:spMk id="7" creationId="{873B4F80-70B2-DD4B-B394-7A34AEC28BE9}"/>
          </ac:spMkLst>
        </pc:spChg>
        <pc:spChg chg="del mod">
          <ac:chgData name="Kyler Lee /CSF" userId="S::s10222789@connect.np.edu.sg::bef2e0d3-f2bc-4c65-a645-051e305b64ee" providerId="AD" clId="Web-{109D6134-EFC0-ACCB-4658-16E20A8C7281}" dt="2023-02-05T16:22:55.855" v="63"/>
          <ac:spMkLst>
            <pc:docMk/>
            <pc:sldMk cId="3439894340" sldId="338"/>
            <ac:spMk id="10" creationId="{8D69F574-306B-D27B-99C3-D725169034CA}"/>
          </ac:spMkLst>
        </pc:spChg>
        <pc:picChg chg="add mod">
          <ac:chgData name="Kyler Lee /CSF" userId="S::s10222789@connect.np.edu.sg::bef2e0d3-f2bc-4c65-a645-051e305b64ee" providerId="AD" clId="Web-{109D6134-EFC0-ACCB-4658-16E20A8C7281}" dt="2023-02-05T16:24:06.107" v="113" actId="1076"/>
          <ac:picMkLst>
            <pc:docMk/>
            <pc:sldMk cId="3439894340" sldId="338"/>
            <ac:picMk id="3" creationId="{8B23E558-0226-A8B3-0488-0B9952094501}"/>
          </ac:picMkLst>
        </pc:picChg>
        <pc:picChg chg="add mod">
          <ac:chgData name="Kyler Lee /CSF" userId="S::s10222789@connect.np.edu.sg::bef2e0d3-f2bc-4c65-a645-051e305b64ee" providerId="AD" clId="Web-{109D6134-EFC0-ACCB-4658-16E20A8C7281}" dt="2023-02-05T16:24:12.107" v="116" actId="14100"/>
          <ac:picMkLst>
            <pc:docMk/>
            <pc:sldMk cId="3439894340" sldId="338"/>
            <ac:picMk id="4" creationId="{F7DBCF1C-D81F-9740-F4F8-6515E6CA0B76}"/>
          </ac:picMkLst>
        </pc:picChg>
        <pc:picChg chg="del">
          <ac:chgData name="Kyler Lee /CSF" userId="S::s10222789@connect.np.edu.sg::bef2e0d3-f2bc-4c65-a645-051e305b64ee" providerId="AD" clId="Web-{109D6134-EFC0-ACCB-4658-16E20A8C7281}" dt="2023-02-05T16:22:37.073" v="57"/>
          <ac:picMkLst>
            <pc:docMk/>
            <pc:sldMk cId="3439894340" sldId="338"/>
            <ac:picMk id="5" creationId="{D5444976-61EA-C6E5-19F8-FA2AF59CD6E0}"/>
          </ac:picMkLst>
        </pc:picChg>
        <pc:picChg chg="add del mod">
          <ac:chgData name="Kyler Lee /CSF" userId="S::s10222789@connect.np.edu.sg::bef2e0d3-f2bc-4c65-a645-051e305b64ee" providerId="AD" clId="Web-{109D6134-EFC0-ACCB-4658-16E20A8C7281}" dt="2023-02-05T16:24:42.858" v="118"/>
          <ac:picMkLst>
            <pc:docMk/>
            <pc:sldMk cId="3439894340" sldId="338"/>
            <ac:picMk id="8" creationId="{73CC63E3-9C76-5D89-1686-EEE99C5732BD}"/>
          </ac:picMkLst>
        </pc:picChg>
        <pc:picChg chg="del mod">
          <ac:chgData name="Kyler Lee /CSF" userId="S::s10222789@connect.np.edu.sg::bef2e0d3-f2bc-4c65-a645-051e305b64ee" providerId="AD" clId="Web-{109D6134-EFC0-ACCB-4658-16E20A8C7281}" dt="2023-02-05T16:29:27.445" v="135"/>
          <ac:picMkLst>
            <pc:docMk/>
            <pc:sldMk cId="3439894340" sldId="338"/>
            <ac:picMk id="9" creationId="{4D2FDD32-931E-3926-CBF9-07F400605EE1}"/>
          </ac:picMkLst>
        </pc:picChg>
        <pc:picChg chg="add mod">
          <ac:chgData name="Kyler Lee /CSF" userId="S::s10222789@connect.np.edu.sg::bef2e0d3-f2bc-4c65-a645-051e305b64ee" providerId="AD" clId="Web-{109D6134-EFC0-ACCB-4658-16E20A8C7281}" dt="2023-02-05T16:32:23.170" v="180" actId="1076"/>
          <ac:picMkLst>
            <pc:docMk/>
            <pc:sldMk cId="3439894340" sldId="338"/>
            <ac:picMk id="11" creationId="{923BF314-01DC-9126-1AB3-514B18268EFA}"/>
          </ac:picMkLst>
        </pc:picChg>
      </pc:sldChg>
      <pc:sldChg chg="addSp delSp modSp add replId">
        <pc:chgData name="Kyler Lee /CSF" userId="S::s10222789@connect.np.edu.sg::bef2e0d3-f2bc-4c65-a645-051e305b64ee" providerId="AD" clId="Web-{109D6134-EFC0-ACCB-4658-16E20A8C7281}" dt="2023-02-05T16:25:06.078" v="133" actId="14100"/>
        <pc:sldMkLst>
          <pc:docMk/>
          <pc:sldMk cId="4267919055" sldId="339"/>
        </pc:sldMkLst>
        <pc:spChg chg="del">
          <ac:chgData name="Kyler Lee /CSF" userId="S::s10222789@connect.np.edu.sg::bef2e0d3-f2bc-4c65-a645-051e305b64ee" providerId="AD" clId="Web-{109D6134-EFC0-ACCB-4658-16E20A8C7281}" dt="2023-02-05T16:24:49.296" v="123"/>
          <ac:spMkLst>
            <pc:docMk/>
            <pc:sldMk cId="4267919055" sldId="339"/>
            <ac:spMk id="2" creationId="{9BA90D0B-569E-6869-D2F1-105D92B0C323}"/>
          </ac:spMkLst>
        </pc:spChg>
        <pc:spChg chg="del">
          <ac:chgData name="Kyler Lee /CSF" userId="S::s10222789@connect.np.edu.sg::bef2e0d3-f2bc-4c65-a645-051e305b64ee" providerId="AD" clId="Web-{109D6134-EFC0-ACCB-4658-16E20A8C7281}" dt="2023-02-05T16:24:52.124" v="127"/>
          <ac:spMkLst>
            <pc:docMk/>
            <pc:sldMk cId="4267919055" sldId="339"/>
            <ac:spMk id="6" creationId="{D6B4A40E-5C4C-B6D1-8BDD-638D0CEC5E77}"/>
          </ac:spMkLst>
        </pc:spChg>
        <pc:spChg chg="del">
          <ac:chgData name="Kyler Lee /CSF" userId="S::s10222789@connect.np.edu.sg::bef2e0d3-f2bc-4c65-a645-051e305b64ee" providerId="AD" clId="Web-{109D6134-EFC0-ACCB-4658-16E20A8C7281}" dt="2023-02-05T16:24:49.296" v="121"/>
          <ac:spMkLst>
            <pc:docMk/>
            <pc:sldMk cId="4267919055" sldId="339"/>
            <ac:spMk id="7" creationId="{873B4F80-70B2-DD4B-B394-7A34AEC28BE9}"/>
          </ac:spMkLst>
        </pc:spChg>
        <pc:spChg chg="add del mod">
          <ac:chgData name="Kyler Lee /CSF" userId="S::s10222789@connect.np.edu.sg::bef2e0d3-f2bc-4c65-a645-051e305b64ee" providerId="AD" clId="Web-{109D6134-EFC0-ACCB-4658-16E20A8C7281}" dt="2023-02-05T16:24:54.765" v="128"/>
          <ac:spMkLst>
            <pc:docMk/>
            <pc:sldMk cId="4267919055" sldId="339"/>
            <ac:spMk id="8" creationId="{ADE4887F-4152-36AD-076E-09924C99E6A3}"/>
          </ac:spMkLst>
        </pc:spChg>
        <pc:spChg chg="del">
          <ac:chgData name="Kyler Lee /CSF" userId="S::s10222789@connect.np.edu.sg::bef2e0d3-f2bc-4c65-a645-051e305b64ee" providerId="AD" clId="Web-{109D6134-EFC0-ACCB-4658-16E20A8C7281}" dt="2023-02-05T16:24:49.296" v="122"/>
          <ac:spMkLst>
            <pc:docMk/>
            <pc:sldMk cId="4267919055" sldId="339"/>
            <ac:spMk id="12" creationId="{01FF3D08-11C9-E67C-2CD2-FB6265A9F1E2}"/>
          </ac:spMkLst>
        </pc:spChg>
        <pc:spChg chg="del">
          <ac:chgData name="Kyler Lee /CSF" userId="S::s10222789@connect.np.edu.sg::bef2e0d3-f2bc-4c65-a645-051e305b64ee" providerId="AD" clId="Web-{109D6134-EFC0-ACCB-4658-16E20A8C7281}" dt="2023-02-05T16:24:49.359" v="124"/>
          <ac:spMkLst>
            <pc:docMk/>
            <pc:sldMk cId="4267919055" sldId="339"/>
            <ac:spMk id="631" creationId="{00000000-0000-0000-0000-000000000000}"/>
          </ac:spMkLst>
        </pc:spChg>
        <pc:picChg chg="del">
          <ac:chgData name="Kyler Lee /CSF" userId="S::s10222789@connect.np.edu.sg::bef2e0d3-f2bc-4c65-a645-051e305b64ee" providerId="AD" clId="Web-{109D6134-EFC0-ACCB-4658-16E20A8C7281}" dt="2023-02-05T16:24:52.046" v="125"/>
          <ac:picMkLst>
            <pc:docMk/>
            <pc:sldMk cId="4267919055" sldId="339"/>
            <ac:picMk id="3" creationId="{8B23E558-0226-A8B3-0488-0B9952094501}"/>
          </ac:picMkLst>
        </pc:picChg>
        <pc:picChg chg="del">
          <ac:chgData name="Kyler Lee /CSF" userId="S::s10222789@connect.np.edu.sg::bef2e0d3-f2bc-4c65-a645-051e305b64ee" providerId="AD" clId="Web-{109D6134-EFC0-ACCB-4658-16E20A8C7281}" dt="2023-02-05T16:24:49.296" v="120"/>
          <ac:picMkLst>
            <pc:docMk/>
            <pc:sldMk cId="4267919055" sldId="339"/>
            <ac:picMk id="4" creationId="{F7DBCF1C-D81F-9740-F4F8-6515E6CA0B76}"/>
          </ac:picMkLst>
        </pc:picChg>
        <pc:picChg chg="del">
          <ac:chgData name="Kyler Lee /CSF" userId="S::s10222789@connect.np.edu.sg::bef2e0d3-f2bc-4c65-a645-051e305b64ee" providerId="AD" clId="Web-{109D6134-EFC0-ACCB-4658-16E20A8C7281}" dt="2023-02-05T16:24:52.109" v="126"/>
          <ac:picMkLst>
            <pc:docMk/>
            <pc:sldMk cId="4267919055" sldId="339"/>
            <ac:picMk id="9" creationId="{4D2FDD32-931E-3926-CBF9-07F400605EE1}"/>
          </ac:picMkLst>
        </pc:picChg>
        <pc:picChg chg="add mod">
          <ac:chgData name="Kyler Lee /CSF" userId="S::s10222789@connect.np.edu.sg::bef2e0d3-f2bc-4c65-a645-051e305b64ee" providerId="AD" clId="Web-{109D6134-EFC0-ACCB-4658-16E20A8C7281}" dt="2023-02-05T16:25:06.078" v="133" actId="14100"/>
          <ac:picMkLst>
            <pc:docMk/>
            <pc:sldMk cId="4267919055" sldId="339"/>
            <ac:picMk id="10" creationId="{312D0034-5453-593B-78AA-361AE1BF6970}"/>
          </ac:picMkLst>
        </pc:picChg>
      </pc:sldChg>
      <pc:sldChg chg="addSp delSp modSp add ord replId">
        <pc:chgData name="Kyler Lee /CSF" userId="S::s10222789@connect.np.edu.sg::bef2e0d3-f2bc-4c65-a645-051e305b64ee" providerId="AD" clId="Web-{109D6134-EFC0-ACCB-4658-16E20A8C7281}" dt="2023-02-05T16:32:39.936" v="189" actId="20577"/>
        <pc:sldMkLst>
          <pc:docMk/>
          <pc:sldMk cId="3028995208" sldId="340"/>
        </pc:sldMkLst>
        <pc:spChg chg="mod">
          <ac:chgData name="Kyler Lee /CSF" userId="S::s10222789@connect.np.edu.sg::bef2e0d3-f2bc-4c65-a645-051e305b64ee" providerId="AD" clId="Web-{109D6134-EFC0-ACCB-4658-16E20A8C7281}" dt="2023-02-05T16:30:29.135" v="149" actId="20577"/>
          <ac:spMkLst>
            <pc:docMk/>
            <pc:sldMk cId="3028995208" sldId="340"/>
            <ac:spMk id="13" creationId="{D419ED27-D148-0899-E104-CE1E2CE50293}"/>
          </ac:spMkLst>
        </pc:spChg>
        <pc:spChg chg="mod">
          <ac:chgData name="Kyler Lee /CSF" userId="S::s10222789@connect.np.edu.sg::bef2e0d3-f2bc-4c65-a645-051e305b64ee" providerId="AD" clId="Web-{109D6134-EFC0-ACCB-4658-16E20A8C7281}" dt="2023-02-05T16:32:39.936" v="189" actId="20577"/>
          <ac:spMkLst>
            <pc:docMk/>
            <pc:sldMk cId="3028995208" sldId="340"/>
            <ac:spMk id="23" creationId="{AAEBA3EC-146A-5DBB-077F-C78DBBC6EC41}"/>
          </ac:spMkLst>
        </pc:spChg>
        <pc:picChg chg="add mod">
          <ac:chgData name="Kyler Lee /CSF" userId="S::s10222789@connect.np.edu.sg::bef2e0d3-f2bc-4c65-a645-051e305b64ee" providerId="AD" clId="Web-{109D6134-EFC0-ACCB-4658-16E20A8C7281}" dt="2023-02-05T16:31:04.948" v="159" actId="1076"/>
          <ac:picMkLst>
            <pc:docMk/>
            <pc:sldMk cId="3028995208" sldId="340"/>
            <ac:picMk id="2" creationId="{31F46ECE-8A08-F37A-1241-216B005605E2}"/>
          </ac:picMkLst>
        </pc:picChg>
        <pc:picChg chg="add mod">
          <ac:chgData name="Kyler Lee /CSF" userId="S::s10222789@connect.np.edu.sg::bef2e0d3-f2bc-4c65-a645-051e305b64ee" providerId="AD" clId="Web-{109D6134-EFC0-ACCB-4658-16E20A8C7281}" dt="2023-02-05T16:31:54.903" v="165" actId="14100"/>
          <ac:picMkLst>
            <pc:docMk/>
            <pc:sldMk cId="3028995208" sldId="340"/>
            <ac:picMk id="3" creationId="{BD039329-9363-1A05-447C-CEB8A622870C}"/>
          </ac:picMkLst>
        </pc:picChg>
        <pc:picChg chg="del">
          <ac:chgData name="Kyler Lee /CSF" userId="S::s10222789@connect.np.edu.sg::bef2e0d3-f2bc-4c65-a645-051e305b64ee" providerId="AD" clId="Web-{109D6134-EFC0-ACCB-4658-16E20A8C7281}" dt="2023-02-05T16:30:42.010" v="150"/>
          <ac:picMkLst>
            <pc:docMk/>
            <pc:sldMk cId="3028995208" sldId="340"/>
            <ac:picMk id="5" creationId="{77B419CE-980E-33F2-E508-7DA742034A7A}"/>
          </ac:picMkLst>
        </pc:picChg>
        <pc:picChg chg="del">
          <ac:chgData name="Kyler Lee /CSF" userId="S::s10222789@connect.np.edu.sg::bef2e0d3-f2bc-4c65-a645-051e305b64ee" providerId="AD" clId="Web-{109D6134-EFC0-ACCB-4658-16E20A8C7281}" dt="2023-02-05T16:31:43.497" v="160"/>
          <ac:picMkLst>
            <pc:docMk/>
            <pc:sldMk cId="3028995208" sldId="340"/>
            <ac:picMk id="21" creationId="{62260F09-F3FE-F2BD-51E9-AC1ACAD67C1A}"/>
          </ac:picMkLst>
        </pc:picChg>
      </pc:sldChg>
      <pc:sldChg chg="addSp delSp modSp add ord replId">
        <pc:chgData name="Kyler Lee /CSF" userId="S::s10222789@connect.np.edu.sg::bef2e0d3-f2bc-4c65-a645-051e305b64ee" providerId="AD" clId="Web-{109D6134-EFC0-ACCB-4658-16E20A8C7281}" dt="2023-02-05T16:33:54.516" v="206" actId="14100"/>
        <pc:sldMkLst>
          <pc:docMk/>
          <pc:sldMk cId="569572798" sldId="341"/>
        </pc:sldMkLst>
        <pc:picChg chg="add mod">
          <ac:chgData name="Kyler Lee /CSF" userId="S::s10222789@connect.np.edu.sg::bef2e0d3-f2bc-4c65-a645-051e305b64ee" providerId="AD" clId="Web-{109D6134-EFC0-ACCB-4658-16E20A8C7281}" dt="2023-02-05T16:33:08.952" v="198" actId="1076"/>
          <ac:picMkLst>
            <pc:docMk/>
            <pc:sldMk cId="569572798" sldId="341"/>
            <ac:picMk id="2" creationId="{B34A5D2A-2629-76F2-E5B6-F1E0AE0852B9}"/>
          </ac:picMkLst>
        </pc:picChg>
        <pc:picChg chg="del">
          <ac:chgData name="Kyler Lee /CSF" userId="S::s10222789@connect.np.edu.sg::bef2e0d3-f2bc-4c65-a645-051e305b64ee" providerId="AD" clId="Web-{109D6134-EFC0-ACCB-4658-16E20A8C7281}" dt="2023-02-05T16:32:50.483" v="192"/>
          <ac:picMkLst>
            <pc:docMk/>
            <pc:sldMk cId="569572798" sldId="341"/>
            <ac:picMk id="10" creationId="{312D0034-5453-593B-78AA-361AE1BF6970}"/>
          </ac:picMkLst>
        </pc:picChg>
        <pc:cxnChg chg="add del">
          <ac:chgData name="Kyler Lee /CSF" userId="S::s10222789@connect.np.edu.sg::bef2e0d3-f2bc-4c65-a645-051e305b64ee" providerId="AD" clId="Web-{109D6134-EFC0-ACCB-4658-16E20A8C7281}" dt="2023-02-05T16:33:17.124" v="200"/>
          <ac:cxnSpMkLst>
            <pc:docMk/>
            <pc:sldMk cId="569572798" sldId="341"/>
            <ac:cxnSpMk id="3" creationId="{7398680B-EADB-AE8B-2ABA-BF71E3485E8A}"/>
          </ac:cxnSpMkLst>
        </pc:cxnChg>
        <pc:cxnChg chg="add mod">
          <ac:chgData name="Kyler Lee /CSF" userId="S::s10222789@connect.np.edu.sg::bef2e0d3-f2bc-4c65-a645-051e305b64ee" providerId="AD" clId="Web-{109D6134-EFC0-ACCB-4658-16E20A8C7281}" dt="2023-02-05T16:33:54.516" v="206" actId="14100"/>
          <ac:cxnSpMkLst>
            <pc:docMk/>
            <pc:sldMk cId="569572798" sldId="341"/>
            <ac:cxnSpMk id="4" creationId="{D0480F36-5F32-97CD-16A0-7821F2EF08DC}"/>
          </ac:cxnSpMkLst>
        </pc:cxnChg>
      </pc:sldChg>
      <pc:sldChg chg="addSp delSp modSp add replId">
        <pc:chgData name="Kyler Lee /CSF" userId="S::s10222789@connect.np.edu.sg::bef2e0d3-f2bc-4c65-a645-051e305b64ee" providerId="AD" clId="Web-{109D6134-EFC0-ACCB-4658-16E20A8C7281}" dt="2023-02-05T16:39:15.011" v="265" actId="1076"/>
        <pc:sldMkLst>
          <pc:docMk/>
          <pc:sldMk cId="967939059" sldId="342"/>
        </pc:sldMkLst>
        <pc:spChg chg="mod">
          <ac:chgData name="Kyler Lee /CSF" userId="S::s10222789@connect.np.edu.sg::bef2e0d3-f2bc-4c65-a645-051e305b64ee" providerId="AD" clId="Web-{109D6134-EFC0-ACCB-4658-16E20A8C7281}" dt="2023-02-05T16:35:43.020" v="216" actId="20577"/>
          <ac:spMkLst>
            <pc:docMk/>
            <pc:sldMk cId="967939059" sldId="342"/>
            <ac:spMk id="13" creationId="{D419ED27-D148-0899-E104-CE1E2CE50293}"/>
          </ac:spMkLst>
        </pc:spChg>
        <pc:spChg chg="mod">
          <ac:chgData name="Kyler Lee /CSF" userId="S::s10222789@connect.np.edu.sg::bef2e0d3-f2bc-4c65-a645-051e305b64ee" providerId="AD" clId="Web-{109D6134-EFC0-ACCB-4658-16E20A8C7281}" dt="2023-02-05T16:37:17.335" v="260" actId="20577"/>
          <ac:spMkLst>
            <pc:docMk/>
            <pc:sldMk cId="967939059" sldId="342"/>
            <ac:spMk id="23" creationId="{AAEBA3EC-146A-5DBB-077F-C78DBBC6EC41}"/>
          </ac:spMkLst>
        </pc:spChg>
        <pc:picChg chg="del">
          <ac:chgData name="Kyler Lee /CSF" userId="S::s10222789@connect.np.edu.sg::bef2e0d3-f2bc-4c65-a645-051e305b64ee" providerId="AD" clId="Web-{109D6134-EFC0-ACCB-4658-16E20A8C7281}" dt="2023-02-05T16:35:21.175" v="208"/>
          <ac:picMkLst>
            <pc:docMk/>
            <pc:sldMk cId="967939059" sldId="342"/>
            <ac:picMk id="2" creationId="{65BD15D1-E5AA-C7A4-250C-0785FBA4C390}"/>
          </ac:picMkLst>
        </pc:picChg>
        <pc:picChg chg="add mod">
          <ac:chgData name="Kyler Lee /CSF" userId="S::s10222789@connect.np.edu.sg::bef2e0d3-f2bc-4c65-a645-051e305b64ee" providerId="AD" clId="Web-{109D6134-EFC0-ACCB-4658-16E20A8C7281}" dt="2023-02-05T16:35:54.114" v="221" actId="1076"/>
          <ac:picMkLst>
            <pc:docMk/>
            <pc:sldMk cId="967939059" sldId="342"/>
            <ac:picMk id="3" creationId="{7B06CC17-0CA5-7DA5-24B9-C01243D681D7}"/>
          </ac:picMkLst>
        </pc:picChg>
        <pc:picChg chg="del">
          <ac:chgData name="Kyler Lee /CSF" userId="S::s10222789@connect.np.edu.sg::bef2e0d3-f2bc-4c65-a645-051e305b64ee" providerId="AD" clId="Web-{109D6134-EFC0-ACCB-4658-16E20A8C7281}" dt="2023-02-05T16:35:45.770" v="217"/>
          <ac:picMkLst>
            <pc:docMk/>
            <pc:sldMk cId="967939059" sldId="342"/>
            <ac:picMk id="4" creationId="{3821B055-2971-EE43-2E7A-D13DCD3E7B18}"/>
          </ac:picMkLst>
        </pc:picChg>
        <pc:picChg chg="add mod">
          <ac:chgData name="Kyler Lee /CSF" userId="S::s10222789@connect.np.edu.sg::bef2e0d3-f2bc-4c65-a645-051e305b64ee" providerId="AD" clId="Web-{109D6134-EFC0-ACCB-4658-16E20A8C7281}" dt="2023-02-05T16:36:25.693" v="228" actId="1076"/>
          <ac:picMkLst>
            <pc:docMk/>
            <pc:sldMk cId="967939059" sldId="342"/>
            <ac:picMk id="5" creationId="{90265C65-FCC6-C5F5-CA20-BB372F0C6C9B}"/>
          </ac:picMkLst>
        </pc:picChg>
        <pc:picChg chg="del">
          <ac:chgData name="Kyler Lee /CSF" userId="S::s10222789@connect.np.edu.sg::bef2e0d3-f2bc-4c65-a645-051e305b64ee" providerId="AD" clId="Web-{109D6134-EFC0-ACCB-4658-16E20A8C7281}" dt="2023-02-05T16:35:56.661" v="222"/>
          <ac:picMkLst>
            <pc:docMk/>
            <pc:sldMk cId="967939059" sldId="342"/>
            <ac:picMk id="6" creationId="{167B3B3F-78CD-BADD-C105-B762CB010464}"/>
          </ac:picMkLst>
        </pc:picChg>
        <pc:picChg chg="add mod">
          <ac:chgData name="Kyler Lee /CSF" userId="S::s10222789@connect.np.edu.sg::bef2e0d3-f2bc-4c65-a645-051e305b64ee" providerId="AD" clId="Web-{109D6134-EFC0-ACCB-4658-16E20A8C7281}" dt="2023-02-05T16:39:15.011" v="265" actId="1076"/>
          <ac:picMkLst>
            <pc:docMk/>
            <pc:sldMk cId="967939059" sldId="342"/>
            <ac:picMk id="7" creationId="{67314915-35F0-4E18-7F9B-4B6B80D9CE11}"/>
          </ac:picMkLst>
        </pc:picChg>
      </pc:sldChg>
      <pc:sldChg chg="modSp add replId">
        <pc:chgData name="Kyler Lee /CSF" userId="S::s10222789@connect.np.edu.sg::bef2e0d3-f2bc-4c65-a645-051e305b64ee" providerId="AD" clId="Web-{109D6134-EFC0-ACCB-4658-16E20A8C7281}" dt="2023-02-05T17:14:06.717" v="743" actId="20577"/>
        <pc:sldMkLst>
          <pc:docMk/>
          <pc:sldMk cId="1403920103" sldId="343"/>
        </pc:sldMkLst>
        <pc:spChg chg="mod">
          <ac:chgData name="Kyler Lee /CSF" userId="S::s10222789@connect.np.edu.sg::bef2e0d3-f2bc-4c65-a645-051e305b64ee" providerId="AD" clId="Web-{109D6134-EFC0-ACCB-4658-16E20A8C7281}" dt="2023-02-05T16:47:30.120" v="277" actId="20577"/>
          <ac:spMkLst>
            <pc:docMk/>
            <pc:sldMk cId="1403920103" sldId="343"/>
            <ac:spMk id="1173" creationId="{00000000-0000-0000-0000-000000000000}"/>
          </ac:spMkLst>
        </pc:spChg>
        <pc:spChg chg="mod">
          <ac:chgData name="Kyler Lee /CSF" userId="S::s10222789@connect.np.edu.sg::bef2e0d3-f2bc-4c65-a645-051e305b64ee" providerId="AD" clId="Web-{109D6134-EFC0-ACCB-4658-16E20A8C7281}" dt="2023-02-05T17:14:06.717" v="743" actId="20577"/>
          <ac:spMkLst>
            <pc:docMk/>
            <pc:sldMk cId="1403920103" sldId="343"/>
            <ac:spMk id="1174" creationId="{00000000-0000-0000-0000-000000000000}"/>
          </ac:spMkLst>
        </pc:spChg>
      </pc:sldChg>
      <pc:sldChg chg="modSp add replId">
        <pc:chgData name="Kyler Lee /CSF" userId="S::s10222789@connect.np.edu.sg::bef2e0d3-f2bc-4c65-a645-051e305b64ee" providerId="AD" clId="Web-{109D6134-EFC0-ACCB-4658-16E20A8C7281}" dt="2023-02-05T16:47:41.401" v="280" actId="20577"/>
        <pc:sldMkLst>
          <pc:docMk/>
          <pc:sldMk cId="2531250075" sldId="344"/>
        </pc:sldMkLst>
        <pc:spChg chg="mod">
          <ac:chgData name="Kyler Lee /CSF" userId="S::s10222789@connect.np.edu.sg::bef2e0d3-f2bc-4c65-a645-051e305b64ee" providerId="AD" clId="Web-{109D6134-EFC0-ACCB-4658-16E20A8C7281}" dt="2023-02-05T16:47:41.401" v="280" actId="20577"/>
          <ac:spMkLst>
            <pc:docMk/>
            <pc:sldMk cId="2531250075" sldId="344"/>
            <ac:spMk id="1173" creationId="{00000000-0000-0000-0000-000000000000}"/>
          </ac:spMkLst>
        </pc:spChg>
      </pc:sldChg>
      <pc:sldChg chg="modSp add replId">
        <pc:chgData name="Kyler Lee /CSF" userId="S::s10222789@connect.np.edu.sg::bef2e0d3-f2bc-4c65-a645-051e305b64ee" providerId="AD" clId="Web-{109D6134-EFC0-ACCB-4658-16E20A8C7281}" dt="2023-02-05T16:59:02.095" v="463" actId="20577"/>
        <pc:sldMkLst>
          <pc:docMk/>
          <pc:sldMk cId="986646930" sldId="345"/>
        </pc:sldMkLst>
        <pc:spChg chg="mod">
          <ac:chgData name="Kyler Lee /CSF" userId="S::s10222789@connect.np.edu.sg::bef2e0d3-f2bc-4c65-a645-051e305b64ee" providerId="AD" clId="Web-{109D6134-EFC0-ACCB-4658-16E20A8C7281}" dt="2023-02-05T16:55:48.058" v="374" actId="20577"/>
          <ac:spMkLst>
            <pc:docMk/>
            <pc:sldMk cId="986646930" sldId="345"/>
            <ac:spMk id="1173" creationId="{00000000-0000-0000-0000-000000000000}"/>
          </ac:spMkLst>
        </pc:spChg>
        <pc:spChg chg="mod">
          <ac:chgData name="Kyler Lee /CSF" userId="S::s10222789@connect.np.edu.sg::bef2e0d3-f2bc-4c65-a645-051e305b64ee" providerId="AD" clId="Web-{109D6134-EFC0-ACCB-4658-16E20A8C7281}" dt="2023-02-05T16:59:02.095" v="463" actId="20577"/>
          <ac:spMkLst>
            <pc:docMk/>
            <pc:sldMk cId="986646930" sldId="345"/>
            <ac:spMk id="1174" creationId="{00000000-0000-0000-0000-000000000000}"/>
          </ac:spMkLst>
        </pc:spChg>
      </pc:sldChg>
      <pc:sldChg chg="add replId">
        <pc:chgData name="Kyler Lee /CSF" userId="S::s10222789@connect.np.edu.sg::bef2e0d3-f2bc-4c65-a645-051e305b64ee" providerId="AD" clId="Web-{109D6134-EFC0-ACCB-4658-16E20A8C7281}" dt="2023-02-05T16:59:49.784" v="465"/>
        <pc:sldMkLst>
          <pc:docMk/>
          <pc:sldMk cId="3434273495" sldId="346"/>
        </pc:sldMkLst>
      </pc:sldChg>
      <pc:sldChg chg="modSp add replId">
        <pc:chgData name="Kyler Lee /CSF" userId="S::s10222789@connect.np.edu.sg::bef2e0d3-f2bc-4c65-a645-051e305b64ee" providerId="AD" clId="Web-{109D6134-EFC0-ACCB-4658-16E20A8C7281}" dt="2023-02-05T17:09:12.895" v="645" actId="20577"/>
        <pc:sldMkLst>
          <pc:docMk/>
          <pc:sldMk cId="1580505609" sldId="347"/>
        </pc:sldMkLst>
        <pc:spChg chg="mod">
          <ac:chgData name="Kyler Lee /CSF" userId="S::s10222789@connect.np.edu.sg::bef2e0d3-f2bc-4c65-a645-051e305b64ee" providerId="AD" clId="Web-{109D6134-EFC0-ACCB-4658-16E20A8C7281}" dt="2023-02-05T17:05:03.669" v="574" actId="20577"/>
          <ac:spMkLst>
            <pc:docMk/>
            <pc:sldMk cId="1580505609" sldId="347"/>
            <ac:spMk id="1173" creationId="{00000000-0000-0000-0000-000000000000}"/>
          </ac:spMkLst>
        </pc:spChg>
        <pc:spChg chg="mod">
          <ac:chgData name="Kyler Lee /CSF" userId="S::s10222789@connect.np.edu.sg::bef2e0d3-f2bc-4c65-a645-051e305b64ee" providerId="AD" clId="Web-{109D6134-EFC0-ACCB-4658-16E20A8C7281}" dt="2023-02-05T17:09:12.895" v="645" actId="20577"/>
          <ac:spMkLst>
            <pc:docMk/>
            <pc:sldMk cId="1580505609" sldId="347"/>
            <ac:spMk id="1174" creationId="{00000000-0000-0000-0000-000000000000}"/>
          </ac:spMkLst>
        </pc:spChg>
      </pc:sldChg>
    </pc:docChg>
  </pc:docChgLst>
  <pc:docChgLst>
    <pc:chgData name="Kyler Lee /CSF" userId="S::s10222789@connect.np.edu.sg::bef2e0d3-f2bc-4c65-a645-051e305b64ee" providerId="AD" clId="Web-{5992DC99-31F4-88C5-FF93-045047BC29EA}"/>
    <pc:docChg chg="addSld delSld modSld sldOrd">
      <pc:chgData name="Kyler Lee /CSF" userId="S::s10222789@connect.np.edu.sg::bef2e0d3-f2bc-4c65-a645-051e305b64ee" providerId="AD" clId="Web-{5992DC99-31F4-88C5-FF93-045047BC29EA}" dt="2023-02-04T12:52:46.651" v="2313" actId="14100"/>
      <pc:docMkLst>
        <pc:docMk/>
      </pc:docMkLst>
      <pc:sldChg chg="modSp">
        <pc:chgData name="Kyler Lee /CSF" userId="S::s10222789@connect.np.edu.sg::bef2e0d3-f2bc-4c65-a645-051e305b64ee" providerId="AD" clId="Web-{5992DC99-31F4-88C5-FF93-045047BC29EA}" dt="2023-02-04T05:07:55.222" v="14" actId="20577"/>
        <pc:sldMkLst>
          <pc:docMk/>
          <pc:sldMk cId="0" sldId="260"/>
        </pc:sldMkLst>
        <pc:spChg chg="mod">
          <ac:chgData name="Kyler Lee /CSF" userId="S::s10222789@connect.np.edu.sg::bef2e0d3-f2bc-4c65-a645-051e305b64ee" providerId="AD" clId="Web-{5992DC99-31F4-88C5-FF93-045047BC29EA}" dt="2023-02-04T05:07:55.222" v="14" actId="20577"/>
          <ac:spMkLst>
            <pc:docMk/>
            <pc:sldMk cId="0" sldId="260"/>
            <ac:spMk id="445" creationId="{00000000-0000-0000-0000-000000000000}"/>
          </ac:spMkLst>
        </pc:spChg>
      </pc:sldChg>
      <pc:sldChg chg="addSp delSp modSp">
        <pc:chgData name="Kyler Lee /CSF" userId="S::s10222789@connect.np.edu.sg::bef2e0d3-f2bc-4c65-a645-051e305b64ee" providerId="AD" clId="Web-{5992DC99-31F4-88C5-FF93-045047BC29EA}" dt="2023-02-04T06:01:07.048" v="33" actId="1076"/>
        <pc:sldMkLst>
          <pc:docMk/>
          <pc:sldMk cId="0" sldId="264"/>
        </pc:sldMkLst>
        <pc:spChg chg="mod">
          <ac:chgData name="Kyler Lee /CSF" userId="S::s10222789@connect.np.edu.sg::bef2e0d3-f2bc-4c65-a645-051e305b64ee" providerId="AD" clId="Web-{5992DC99-31F4-88C5-FF93-045047BC29EA}" dt="2023-02-04T05:06:09.689" v="4" actId="20577"/>
          <ac:spMkLst>
            <pc:docMk/>
            <pc:sldMk cId="0" sldId="264"/>
            <ac:spMk id="550" creationId="{00000000-0000-0000-0000-000000000000}"/>
          </ac:spMkLst>
        </pc:spChg>
        <pc:spChg chg="mod">
          <ac:chgData name="Kyler Lee /CSF" userId="S::s10222789@connect.np.edu.sg::bef2e0d3-f2bc-4c65-a645-051e305b64ee" providerId="AD" clId="Web-{5992DC99-31F4-88C5-FF93-045047BC29EA}" dt="2023-02-04T05:07:18.018" v="12" actId="20577"/>
          <ac:spMkLst>
            <pc:docMk/>
            <pc:sldMk cId="0" sldId="264"/>
            <ac:spMk id="551" creationId="{00000000-0000-0000-0000-000000000000}"/>
          </ac:spMkLst>
        </pc:spChg>
        <pc:spChg chg="mod">
          <ac:chgData name="Kyler Lee /CSF" userId="S::s10222789@connect.np.edu.sg::bef2e0d3-f2bc-4c65-a645-051e305b64ee" providerId="AD" clId="Web-{5992DC99-31F4-88C5-FF93-045047BC29EA}" dt="2023-02-04T06:00:03.155" v="29" actId="20577"/>
          <ac:spMkLst>
            <pc:docMk/>
            <pc:sldMk cId="0" sldId="264"/>
            <ac:spMk id="552" creationId="{00000000-0000-0000-0000-000000000000}"/>
          </ac:spMkLst>
        </pc:spChg>
        <pc:picChg chg="add mod">
          <ac:chgData name="Kyler Lee /CSF" userId="S::s10222789@connect.np.edu.sg::bef2e0d3-f2bc-4c65-a645-051e305b64ee" providerId="AD" clId="Web-{5992DC99-31F4-88C5-FF93-045047BC29EA}" dt="2023-02-04T06:01:07.048" v="33" actId="1076"/>
          <ac:picMkLst>
            <pc:docMk/>
            <pc:sldMk cId="0" sldId="264"/>
            <ac:picMk id="2" creationId="{B013FCDB-F786-FC0A-CC2B-189E90C43D19}"/>
          </ac:picMkLst>
        </pc:picChg>
        <pc:picChg chg="del">
          <ac:chgData name="Kyler Lee /CSF" userId="S::s10222789@connect.np.edu.sg::bef2e0d3-f2bc-4c65-a645-051e305b64ee" providerId="AD" clId="Web-{5992DC99-31F4-88C5-FF93-045047BC29EA}" dt="2023-02-04T05:06:15.579" v="5"/>
          <ac:picMkLst>
            <pc:docMk/>
            <pc:sldMk cId="0" sldId="264"/>
            <ac:picMk id="553" creationId="{00000000-0000-0000-0000-000000000000}"/>
          </ac:picMkLst>
        </pc:picChg>
      </pc:sldChg>
      <pc:sldChg chg="modSp ord">
        <pc:chgData name="Kyler Lee /CSF" userId="S::s10222789@connect.np.edu.sg::bef2e0d3-f2bc-4c65-a645-051e305b64ee" providerId="AD" clId="Web-{5992DC99-31F4-88C5-FF93-045047BC29EA}" dt="2023-02-04T05:21:50.769" v="22" actId="20577"/>
        <pc:sldMkLst>
          <pc:docMk/>
          <pc:sldMk cId="0" sldId="265"/>
        </pc:sldMkLst>
        <pc:spChg chg="mod">
          <ac:chgData name="Kyler Lee /CSF" userId="S::s10222789@connect.np.edu.sg::bef2e0d3-f2bc-4c65-a645-051e305b64ee" providerId="AD" clId="Web-{5992DC99-31F4-88C5-FF93-045047BC29EA}" dt="2023-02-04T05:21:50.769" v="22" actId="20577"/>
          <ac:spMkLst>
            <pc:docMk/>
            <pc:sldMk cId="0" sldId="265"/>
            <ac:spMk id="602" creationId="{00000000-0000-0000-0000-000000000000}"/>
          </ac:spMkLst>
        </pc:spChg>
      </pc:sldChg>
      <pc:sldChg chg="modSp">
        <pc:chgData name="Kyler Lee /CSF" userId="S::s10222789@connect.np.edu.sg::bef2e0d3-f2bc-4c65-a645-051e305b64ee" providerId="AD" clId="Web-{5992DC99-31F4-88C5-FF93-045047BC29EA}" dt="2023-02-04T06:05:03.963" v="63" actId="20577"/>
        <pc:sldMkLst>
          <pc:docMk/>
          <pc:sldMk cId="0" sldId="266"/>
        </pc:sldMkLst>
        <pc:spChg chg="mod">
          <ac:chgData name="Kyler Lee /CSF" userId="S::s10222789@connect.np.edu.sg::bef2e0d3-f2bc-4c65-a645-051e305b64ee" providerId="AD" clId="Web-{5992DC99-31F4-88C5-FF93-045047BC29EA}" dt="2023-02-04T06:05:03.963" v="63" actId="20577"/>
          <ac:spMkLst>
            <pc:docMk/>
            <pc:sldMk cId="0" sldId="266"/>
            <ac:spMk id="616" creationId="{00000000-0000-0000-0000-000000000000}"/>
          </ac:spMkLst>
        </pc:spChg>
      </pc:sldChg>
      <pc:sldChg chg="addSp delSp modSp ord">
        <pc:chgData name="Kyler Lee /CSF" userId="S::s10222789@connect.np.edu.sg::bef2e0d3-f2bc-4c65-a645-051e305b64ee" providerId="AD" clId="Web-{5992DC99-31F4-88C5-FF93-045047BC29EA}" dt="2023-02-04T07:44:50.957" v="812" actId="20577"/>
        <pc:sldMkLst>
          <pc:docMk/>
          <pc:sldMk cId="0" sldId="267"/>
        </pc:sldMkLst>
        <pc:spChg chg="add mod">
          <ac:chgData name="Kyler Lee /CSF" userId="S::s10222789@connect.np.edu.sg::bef2e0d3-f2bc-4c65-a645-051e305b64ee" providerId="AD" clId="Web-{5992DC99-31F4-88C5-FF93-045047BC29EA}" dt="2023-02-04T07:44:36.034" v="805" actId="1076"/>
          <ac:spMkLst>
            <pc:docMk/>
            <pc:sldMk cId="0" sldId="267"/>
            <ac:spMk id="3" creationId="{CF33CCA1-F10C-CFF2-A0EC-7FE1206DAAD8}"/>
          </ac:spMkLst>
        </pc:spChg>
        <pc:spChg chg="add mod">
          <ac:chgData name="Kyler Lee /CSF" userId="S::s10222789@connect.np.edu.sg::bef2e0d3-f2bc-4c65-a645-051e305b64ee" providerId="AD" clId="Web-{5992DC99-31F4-88C5-FF93-045047BC29EA}" dt="2023-02-04T07:44:50.957" v="812" actId="20577"/>
          <ac:spMkLst>
            <pc:docMk/>
            <pc:sldMk cId="0" sldId="267"/>
            <ac:spMk id="6" creationId="{9731F8E5-4F8B-542B-86A3-DB9C2A1DE0D5}"/>
          </ac:spMkLst>
        </pc:spChg>
        <pc:spChg chg="mod">
          <ac:chgData name="Kyler Lee /CSF" userId="S::s10222789@connect.np.edu.sg::bef2e0d3-f2bc-4c65-a645-051e305b64ee" providerId="AD" clId="Web-{5992DC99-31F4-88C5-FF93-045047BC29EA}" dt="2023-02-04T06:06:42.420" v="76" actId="20577"/>
          <ac:spMkLst>
            <pc:docMk/>
            <pc:sldMk cId="0" sldId="267"/>
            <ac:spMk id="631" creationId="{00000000-0000-0000-0000-000000000000}"/>
          </ac:spMkLst>
        </pc:spChg>
        <pc:spChg chg="del mod">
          <ac:chgData name="Kyler Lee /CSF" userId="S::s10222789@connect.np.edu.sg::bef2e0d3-f2bc-4c65-a645-051e305b64ee" providerId="AD" clId="Web-{5992DC99-31F4-88C5-FF93-045047BC29EA}" dt="2023-02-04T06:27:41.314" v="169"/>
          <ac:spMkLst>
            <pc:docMk/>
            <pc:sldMk cId="0" sldId="267"/>
            <ac:spMk id="632" creationId="{00000000-0000-0000-0000-000000000000}"/>
          </ac:spMkLst>
        </pc:spChg>
        <pc:picChg chg="add del mod">
          <ac:chgData name="Kyler Lee /CSF" userId="S::s10222789@connect.np.edu.sg::bef2e0d3-f2bc-4c65-a645-051e305b64ee" providerId="AD" clId="Web-{5992DC99-31F4-88C5-FF93-045047BC29EA}" dt="2023-02-04T06:27:27.751" v="163"/>
          <ac:picMkLst>
            <pc:docMk/>
            <pc:sldMk cId="0" sldId="267"/>
            <ac:picMk id="2" creationId="{8452435F-3561-FF81-7D89-4A01B3D05856}"/>
          </ac:picMkLst>
        </pc:picChg>
        <pc:picChg chg="add del mod">
          <ac:chgData name="Kyler Lee /CSF" userId="S::s10222789@connect.np.edu.sg::bef2e0d3-f2bc-4c65-a645-051e305b64ee" providerId="AD" clId="Web-{5992DC99-31F4-88C5-FF93-045047BC29EA}" dt="2023-02-04T06:29:31.740" v="172"/>
          <ac:picMkLst>
            <pc:docMk/>
            <pc:sldMk cId="0" sldId="267"/>
            <ac:picMk id="3" creationId="{2F051B35-B153-1876-2907-881179FD308B}"/>
          </ac:picMkLst>
        </pc:picChg>
        <pc:picChg chg="add mod">
          <ac:chgData name="Kyler Lee /CSF" userId="S::s10222789@connect.np.edu.sg::bef2e0d3-f2bc-4c65-a645-051e305b64ee" providerId="AD" clId="Web-{5992DC99-31F4-88C5-FF93-045047BC29EA}" dt="2023-02-04T07:44:36.019" v="804" actId="1076"/>
          <ac:picMkLst>
            <pc:docMk/>
            <pc:sldMk cId="0" sldId="267"/>
            <ac:picMk id="4" creationId="{28756F48-5AB3-976A-E1A1-813E30425D03}"/>
          </ac:picMkLst>
        </pc:picChg>
      </pc:sldChg>
      <pc:sldChg chg="addSp delSp modSp add del ord">
        <pc:chgData name="Kyler Lee /CSF" userId="S::s10222789@connect.np.edu.sg::bef2e0d3-f2bc-4c65-a645-051e305b64ee" providerId="AD" clId="Web-{5992DC99-31F4-88C5-FF93-045047BC29EA}" dt="2023-02-04T07:47:05.634" v="830" actId="20577"/>
        <pc:sldMkLst>
          <pc:docMk/>
          <pc:sldMk cId="0" sldId="271"/>
        </pc:sldMkLst>
        <pc:spChg chg="add mod">
          <ac:chgData name="Kyler Lee /CSF" userId="S::s10222789@connect.np.edu.sg::bef2e0d3-f2bc-4c65-a645-051e305b64ee" providerId="AD" clId="Web-{5992DC99-31F4-88C5-FF93-045047BC29EA}" dt="2023-02-04T07:47:05.634" v="830" actId="20577"/>
          <ac:spMkLst>
            <pc:docMk/>
            <pc:sldMk cId="0" sldId="271"/>
            <ac:spMk id="4" creationId="{57308FC7-625F-EDE4-8DB2-FC580C88B0ED}"/>
          </ac:spMkLst>
        </pc:spChg>
        <pc:spChg chg="del mod">
          <ac:chgData name="Kyler Lee /CSF" userId="S::s10222789@connect.np.edu.sg::bef2e0d3-f2bc-4c65-a645-051e305b64ee" providerId="AD" clId="Web-{5992DC99-31F4-88C5-FF93-045047BC29EA}" dt="2023-02-04T07:46:36.586" v="818"/>
          <ac:spMkLst>
            <pc:docMk/>
            <pc:sldMk cId="0" sldId="271"/>
            <ac:spMk id="809" creationId="{00000000-0000-0000-0000-000000000000}"/>
          </ac:spMkLst>
        </pc:spChg>
        <pc:picChg chg="del">
          <ac:chgData name="Kyler Lee /CSF" userId="S::s10222789@connect.np.edu.sg::bef2e0d3-f2bc-4c65-a645-051e305b64ee" providerId="AD" clId="Web-{5992DC99-31F4-88C5-FF93-045047BC29EA}" dt="2023-02-04T07:46:36.617" v="819"/>
          <ac:picMkLst>
            <pc:docMk/>
            <pc:sldMk cId="0" sldId="271"/>
            <ac:picMk id="3" creationId="{F81412F4-A634-948C-A997-BB7BB0E5A3F2}"/>
          </ac:picMkLst>
        </pc:picChg>
      </pc:sldChg>
      <pc:sldChg chg="modSp ord">
        <pc:chgData name="Kyler Lee /CSF" userId="S::s10222789@connect.np.edu.sg::bef2e0d3-f2bc-4c65-a645-051e305b64ee" providerId="AD" clId="Web-{5992DC99-31F4-88C5-FF93-045047BC29EA}" dt="2023-02-04T07:42:42.546" v="795"/>
        <pc:sldMkLst>
          <pc:docMk/>
          <pc:sldMk cId="3970970814" sldId="300"/>
        </pc:sldMkLst>
        <pc:spChg chg="mod">
          <ac:chgData name="Kyler Lee /CSF" userId="S::s10222789@connect.np.edu.sg::bef2e0d3-f2bc-4c65-a645-051e305b64ee" providerId="AD" clId="Web-{5992DC99-31F4-88C5-FF93-045047BC29EA}" dt="2023-02-04T06:04:09.086" v="45" actId="20577"/>
          <ac:spMkLst>
            <pc:docMk/>
            <pc:sldMk cId="3970970814" sldId="300"/>
            <ac:spMk id="616" creationId="{00000000-0000-0000-0000-000000000000}"/>
          </ac:spMkLst>
        </pc:spChg>
        <pc:spChg chg="mod">
          <ac:chgData name="Kyler Lee /CSF" userId="S::s10222789@connect.np.edu.sg::bef2e0d3-f2bc-4c65-a645-051e305b64ee" providerId="AD" clId="Web-{5992DC99-31F4-88C5-FF93-045047BC29EA}" dt="2023-02-04T07:42:42.546" v="795"/>
          <ac:spMkLst>
            <pc:docMk/>
            <pc:sldMk cId="3970970814" sldId="300"/>
            <ac:spMk id="617" creationId="{00000000-0000-0000-0000-000000000000}"/>
          </ac:spMkLst>
        </pc:spChg>
        <pc:spChg chg="mod">
          <ac:chgData name="Kyler Lee /CSF" userId="S::s10222789@connect.np.edu.sg::bef2e0d3-f2bc-4c65-a645-051e305b64ee" providerId="AD" clId="Web-{5992DC99-31F4-88C5-FF93-045047BC29EA}" dt="2023-02-04T07:39:35.632" v="663" actId="1076"/>
          <ac:spMkLst>
            <pc:docMk/>
            <pc:sldMk cId="3970970814" sldId="300"/>
            <ac:spMk id="619" creationId="{00000000-0000-0000-0000-000000000000}"/>
          </ac:spMkLst>
        </pc:spChg>
        <pc:spChg chg="mod">
          <ac:chgData name="Kyler Lee /CSF" userId="S::s10222789@connect.np.edu.sg::bef2e0d3-f2bc-4c65-a645-051e305b64ee" providerId="AD" clId="Web-{5992DC99-31F4-88C5-FF93-045047BC29EA}" dt="2023-02-04T07:39:35.632" v="662" actId="1076"/>
          <ac:spMkLst>
            <pc:docMk/>
            <pc:sldMk cId="3970970814" sldId="300"/>
            <ac:spMk id="621" creationId="{00000000-0000-0000-0000-000000000000}"/>
          </ac:spMkLst>
        </pc:spChg>
        <pc:spChg chg="mod">
          <ac:chgData name="Kyler Lee /CSF" userId="S::s10222789@connect.np.edu.sg::bef2e0d3-f2bc-4c65-a645-051e305b64ee" providerId="AD" clId="Web-{5992DC99-31F4-88C5-FF93-045047BC29EA}" dt="2023-02-04T07:39:35.632" v="661" actId="1076"/>
          <ac:spMkLst>
            <pc:docMk/>
            <pc:sldMk cId="3970970814" sldId="300"/>
            <ac:spMk id="626" creationId="{00000000-0000-0000-0000-000000000000}"/>
          </ac:spMkLst>
        </pc:spChg>
        <pc:grpChg chg="mod">
          <ac:chgData name="Kyler Lee /CSF" userId="S::s10222789@connect.np.edu.sg::bef2e0d3-f2bc-4c65-a645-051e305b64ee" providerId="AD" clId="Web-{5992DC99-31F4-88C5-FF93-045047BC29EA}" dt="2023-02-04T07:39:48.148" v="665" actId="1076"/>
          <ac:grpSpMkLst>
            <pc:docMk/>
            <pc:sldMk cId="3970970814" sldId="300"/>
            <ac:grpSpMk id="618" creationId="{00000000-0000-0000-0000-000000000000}"/>
          </ac:grpSpMkLst>
        </pc:grpChg>
      </pc:sldChg>
      <pc:sldChg chg="modSp add replId">
        <pc:chgData name="Kyler Lee /CSF" userId="S::s10222789@connect.np.edu.sg::bef2e0d3-f2bc-4c65-a645-051e305b64ee" providerId="AD" clId="Web-{5992DC99-31F4-88C5-FF93-045047BC29EA}" dt="2023-02-04T05:06:01.766" v="1" actId="20577"/>
        <pc:sldMkLst>
          <pc:docMk/>
          <pc:sldMk cId="4125050700" sldId="301"/>
        </pc:sldMkLst>
        <pc:spChg chg="mod">
          <ac:chgData name="Kyler Lee /CSF" userId="S::s10222789@connect.np.edu.sg::bef2e0d3-f2bc-4c65-a645-051e305b64ee" providerId="AD" clId="Web-{5992DC99-31F4-88C5-FF93-045047BC29EA}" dt="2023-02-04T05:06:01.766" v="1" actId="20577"/>
          <ac:spMkLst>
            <pc:docMk/>
            <pc:sldMk cId="4125050700" sldId="301"/>
            <ac:spMk id="550" creationId="{00000000-0000-0000-0000-000000000000}"/>
          </ac:spMkLst>
        </pc:spChg>
      </pc:sldChg>
      <pc:sldChg chg="add ord replId">
        <pc:chgData name="Kyler Lee /CSF" userId="S::s10222789@connect.np.edu.sg::bef2e0d3-f2bc-4c65-a645-051e305b64ee" providerId="AD" clId="Web-{5992DC99-31F4-88C5-FF93-045047BC29EA}" dt="2023-02-04T05:21:56.520" v="23"/>
        <pc:sldMkLst>
          <pc:docMk/>
          <pc:sldMk cId="4190053511" sldId="302"/>
        </pc:sldMkLst>
      </pc:sldChg>
      <pc:sldChg chg="modSp add ord replId">
        <pc:chgData name="Kyler Lee /CSF" userId="S::s10222789@connect.np.edu.sg::bef2e0d3-f2bc-4c65-a645-051e305b64ee" providerId="AD" clId="Web-{5992DC99-31F4-88C5-FF93-045047BC29EA}" dt="2023-02-04T06:20:49.486" v="158" actId="20577"/>
        <pc:sldMkLst>
          <pc:docMk/>
          <pc:sldMk cId="2385851046" sldId="303"/>
        </pc:sldMkLst>
        <pc:spChg chg="mod">
          <ac:chgData name="Kyler Lee /CSF" userId="S::s10222789@connect.np.edu.sg::bef2e0d3-f2bc-4c65-a645-051e305b64ee" providerId="AD" clId="Web-{5992DC99-31F4-88C5-FF93-045047BC29EA}" dt="2023-02-04T06:16:32.630" v="101" actId="20577"/>
          <ac:spMkLst>
            <pc:docMk/>
            <pc:sldMk cId="2385851046" sldId="303"/>
            <ac:spMk id="616" creationId="{00000000-0000-0000-0000-000000000000}"/>
          </ac:spMkLst>
        </pc:spChg>
        <pc:spChg chg="mod">
          <ac:chgData name="Kyler Lee /CSF" userId="S::s10222789@connect.np.edu.sg::bef2e0d3-f2bc-4c65-a645-051e305b64ee" providerId="AD" clId="Web-{5992DC99-31F4-88C5-FF93-045047BC29EA}" dt="2023-02-04T06:20:49.486" v="158" actId="20577"/>
          <ac:spMkLst>
            <pc:docMk/>
            <pc:sldMk cId="2385851046" sldId="303"/>
            <ac:spMk id="617" creationId="{00000000-0000-0000-0000-000000000000}"/>
          </ac:spMkLst>
        </pc:spChg>
      </pc:sldChg>
      <pc:sldChg chg="add replId">
        <pc:chgData name="Kyler Lee /CSF" userId="S::s10222789@connect.np.edu.sg::bef2e0d3-f2bc-4c65-a645-051e305b64ee" providerId="AD" clId="Web-{5992DC99-31F4-88C5-FF93-045047BC29EA}" dt="2023-02-04T06:04:11.195" v="46"/>
        <pc:sldMkLst>
          <pc:docMk/>
          <pc:sldMk cId="4224028839" sldId="304"/>
        </pc:sldMkLst>
      </pc:sldChg>
      <pc:sldChg chg="addSp modSp add replId modNotes">
        <pc:chgData name="Kyler Lee /CSF" userId="S::s10222789@connect.np.edu.sg::bef2e0d3-f2bc-4c65-a645-051e305b64ee" providerId="AD" clId="Web-{5992DC99-31F4-88C5-FF93-045047BC29EA}" dt="2023-02-04T06:32:10.917" v="198" actId="1076"/>
        <pc:sldMkLst>
          <pc:docMk/>
          <pc:sldMk cId="548125092" sldId="305"/>
        </pc:sldMkLst>
        <pc:spChg chg="mod">
          <ac:chgData name="Kyler Lee /CSF" userId="S::s10222789@connect.np.edu.sg::bef2e0d3-f2bc-4c65-a645-051e305b64ee" providerId="AD" clId="Web-{5992DC99-31F4-88C5-FF93-045047BC29EA}" dt="2023-02-04T06:32:10.917" v="198" actId="1076"/>
          <ac:spMkLst>
            <pc:docMk/>
            <pc:sldMk cId="548125092" sldId="305"/>
            <ac:spMk id="632" creationId="{00000000-0000-0000-0000-000000000000}"/>
          </ac:spMkLst>
        </pc:spChg>
        <pc:picChg chg="add mod">
          <ac:chgData name="Kyler Lee /CSF" userId="S::s10222789@connect.np.edu.sg::bef2e0d3-f2bc-4c65-a645-051e305b64ee" providerId="AD" clId="Web-{5992DC99-31F4-88C5-FF93-045047BC29EA}" dt="2023-02-04T06:32:05.027" v="197" actId="1076"/>
          <ac:picMkLst>
            <pc:docMk/>
            <pc:sldMk cId="548125092" sldId="305"/>
            <ac:picMk id="2" creationId="{DB0C75E6-CA0B-C143-D8F9-A03862ADFB6A}"/>
          </ac:picMkLst>
        </pc:picChg>
      </pc:sldChg>
      <pc:sldChg chg="addSp delSp modSp add replId">
        <pc:chgData name="Kyler Lee /CSF" userId="S::s10222789@connect.np.edu.sg::bef2e0d3-f2bc-4c65-a645-051e305b64ee" providerId="AD" clId="Web-{5992DC99-31F4-88C5-FF93-045047BC29EA}" dt="2023-02-04T07:26:30.025" v="578" actId="20577"/>
        <pc:sldMkLst>
          <pc:docMk/>
          <pc:sldMk cId="3161497382" sldId="306"/>
        </pc:sldMkLst>
        <pc:spChg chg="add mod">
          <ac:chgData name="Kyler Lee /CSF" userId="S::s10222789@connect.np.edu.sg::bef2e0d3-f2bc-4c65-a645-051e305b64ee" providerId="AD" clId="Web-{5992DC99-31F4-88C5-FF93-045047BC29EA}" dt="2023-02-04T06:34:15.469" v="256" actId="1076"/>
          <ac:spMkLst>
            <pc:docMk/>
            <pc:sldMk cId="3161497382" sldId="306"/>
            <ac:spMk id="2" creationId="{9BA90D0B-569E-6869-D2F1-105D92B0C323}"/>
          </ac:spMkLst>
        </pc:spChg>
        <pc:spChg chg="add mod">
          <ac:chgData name="Kyler Lee /CSF" userId="S::s10222789@connect.np.edu.sg::bef2e0d3-f2bc-4c65-a645-051e305b64ee" providerId="AD" clId="Web-{5992DC99-31F4-88C5-FF93-045047BC29EA}" dt="2023-02-04T07:26:30.025" v="578" actId="20577"/>
          <ac:spMkLst>
            <pc:docMk/>
            <pc:sldMk cId="3161497382" sldId="306"/>
            <ac:spMk id="5" creationId="{DB0DF51D-30AE-5B2B-3968-2E7568542B32}"/>
          </ac:spMkLst>
        </pc:spChg>
        <pc:picChg chg="add mod">
          <ac:chgData name="Kyler Lee /CSF" userId="S::s10222789@connect.np.edu.sg::bef2e0d3-f2bc-4c65-a645-051e305b64ee" providerId="AD" clId="Web-{5992DC99-31F4-88C5-FF93-045047BC29EA}" dt="2023-02-04T06:35:30.925" v="263" actId="1076"/>
          <ac:picMkLst>
            <pc:docMk/>
            <pc:sldMk cId="3161497382" sldId="306"/>
            <ac:picMk id="3" creationId="{D5EE347A-9AAB-C719-9771-ED9054318333}"/>
          </ac:picMkLst>
        </pc:picChg>
        <pc:picChg chg="del mod">
          <ac:chgData name="Kyler Lee /CSF" userId="S::s10222789@connect.np.edu.sg::bef2e0d3-f2bc-4c65-a645-051e305b64ee" providerId="AD" clId="Web-{5992DC99-31F4-88C5-FF93-045047BC29EA}" dt="2023-02-04T06:35:12.674" v="257"/>
          <ac:picMkLst>
            <pc:docMk/>
            <pc:sldMk cId="3161497382" sldId="306"/>
            <ac:picMk id="4" creationId="{28756F48-5AB3-976A-E1A1-813E30425D03}"/>
          </ac:picMkLst>
        </pc:picChg>
      </pc:sldChg>
      <pc:sldChg chg="addSp delSp modSp add replId">
        <pc:chgData name="Kyler Lee /CSF" userId="S::s10222789@connect.np.edu.sg::bef2e0d3-f2bc-4c65-a645-051e305b64ee" providerId="AD" clId="Web-{5992DC99-31F4-88C5-FF93-045047BC29EA}" dt="2023-02-04T07:23:14.330" v="542" actId="1076"/>
        <pc:sldMkLst>
          <pc:docMk/>
          <pc:sldMk cId="825847492" sldId="307"/>
        </pc:sldMkLst>
        <pc:spChg chg="add del">
          <ac:chgData name="Kyler Lee /CSF" userId="S::s10222789@connect.np.edu.sg::bef2e0d3-f2bc-4c65-a645-051e305b64ee" providerId="AD" clId="Web-{5992DC99-31F4-88C5-FF93-045047BC29EA}" dt="2023-02-04T07:10:59.740" v="410"/>
          <ac:spMkLst>
            <pc:docMk/>
            <pc:sldMk cId="825847492" sldId="307"/>
            <ac:spMk id="5" creationId="{474D8577-8B9A-516E-1117-44DBB8A9C5DE}"/>
          </ac:spMkLst>
        </pc:spChg>
        <pc:spChg chg="del">
          <ac:chgData name="Kyler Lee /CSF" userId="S::s10222789@connect.np.edu.sg::bef2e0d3-f2bc-4c65-a645-051e305b64ee" providerId="AD" clId="Web-{5992DC99-31F4-88C5-FF93-045047BC29EA}" dt="2023-02-04T06:40:31.593" v="406"/>
          <ac:spMkLst>
            <pc:docMk/>
            <pc:sldMk cId="825847492" sldId="307"/>
            <ac:spMk id="5" creationId="{DB0DF51D-30AE-5B2B-3968-2E7568542B32}"/>
          </ac:spMkLst>
        </pc:spChg>
        <pc:spChg chg="add mod ord">
          <ac:chgData name="Kyler Lee /CSF" userId="S::s10222789@connect.np.edu.sg::bef2e0d3-f2bc-4c65-a645-051e305b64ee" providerId="AD" clId="Web-{5992DC99-31F4-88C5-FF93-045047BC29EA}" dt="2023-02-04T07:13:34.214" v="422" actId="14100"/>
          <ac:spMkLst>
            <pc:docMk/>
            <pc:sldMk cId="825847492" sldId="307"/>
            <ac:spMk id="6" creationId="{D6B4A40E-5C4C-B6D1-8BDD-638D0CEC5E77}"/>
          </ac:spMkLst>
        </pc:spChg>
        <pc:picChg chg="add mod modCrop">
          <ac:chgData name="Kyler Lee /CSF" userId="S::s10222789@connect.np.edu.sg::bef2e0d3-f2bc-4c65-a645-051e305b64ee" providerId="AD" clId="Web-{5992DC99-31F4-88C5-FF93-045047BC29EA}" dt="2023-02-04T07:14:12.012" v="428" actId="14100"/>
          <ac:picMkLst>
            <pc:docMk/>
            <pc:sldMk cId="825847492" sldId="307"/>
            <ac:picMk id="4" creationId="{ABA8F5F6-BD6D-106E-32EB-63E516DA71E2}"/>
          </ac:picMkLst>
        </pc:picChg>
        <pc:cxnChg chg="add mod">
          <ac:chgData name="Kyler Lee /CSF" userId="S::s10222789@connect.np.edu.sg::bef2e0d3-f2bc-4c65-a645-051e305b64ee" providerId="AD" clId="Web-{5992DC99-31F4-88C5-FF93-045047BC29EA}" dt="2023-02-04T07:23:14.330" v="542" actId="1076"/>
          <ac:cxnSpMkLst>
            <pc:docMk/>
            <pc:sldMk cId="825847492" sldId="307"/>
            <ac:cxnSpMk id="7" creationId="{29196748-D539-FFDB-1309-578DBCB26D63}"/>
          </ac:cxnSpMkLst>
        </pc:cxnChg>
      </pc:sldChg>
      <pc:sldChg chg="addSp delSp modSp add ord replId">
        <pc:chgData name="Kyler Lee /CSF" userId="S::s10222789@connect.np.edu.sg::bef2e0d3-f2bc-4c65-a645-051e305b64ee" providerId="AD" clId="Web-{5992DC99-31F4-88C5-FF93-045047BC29EA}" dt="2023-02-04T07:44:12.033" v="797" actId="20577"/>
        <pc:sldMkLst>
          <pc:docMk/>
          <pc:sldMk cId="3346068339" sldId="309"/>
        </pc:sldMkLst>
        <pc:spChg chg="mod">
          <ac:chgData name="Kyler Lee /CSF" userId="S::s10222789@connect.np.edu.sg::bef2e0d3-f2bc-4c65-a645-051e305b64ee" providerId="AD" clId="Web-{5992DC99-31F4-88C5-FF93-045047BC29EA}" dt="2023-02-04T07:44:12.033" v="797" actId="20577"/>
          <ac:spMkLst>
            <pc:docMk/>
            <pc:sldMk cId="3346068339" sldId="309"/>
            <ac:spMk id="2" creationId="{9BA90D0B-569E-6869-D2F1-105D92B0C323}"/>
          </ac:spMkLst>
        </pc:spChg>
        <pc:spChg chg="add del mod">
          <ac:chgData name="Kyler Lee /CSF" userId="S::s10222789@connect.np.edu.sg::bef2e0d3-f2bc-4c65-a645-051e305b64ee" providerId="AD" clId="Web-{5992DC99-31F4-88C5-FF93-045047BC29EA}" dt="2023-02-04T07:15:56.891" v="440"/>
          <ac:spMkLst>
            <pc:docMk/>
            <pc:sldMk cId="3346068339" sldId="309"/>
            <ac:spMk id="4" creationId="{E0448E52-36F3-5D55-DBAC-F2A302CBC5C3}"/>
          </ac:spMkLst>
        </pc:spChg>
        <pc:spChg chg="mod">
          <ac:chgData name="Kyler Lee /CSF" userId="S::s10222789@connect.np.edu.sg::bef2e0d3-f2bc-4c65-a645-051e305b64ee" providerId="AD" clId="Web-{5992DC99-31F4-88C5-FF93-045047BC29EA}" dt="2023-02-04T07:17:48.833" v="470" actId="20577"/>
          <ac:spMkLst>
            <pc:docMk/>
            <pc:sldMk cId="3346068339" sldId="309"/>
            <ac:spMk id="5" creationId="{DB0DF51D-30AE-5B2B-3968-2E7568542B32}"/>
          </ac:spMkLst>
        </pc:spChg>
        <pc:picChg chg="del">
          <ac:chgData name="Kyler Lee /CSF" userId="S::s10222789@connect.np.edu.sg::bef2e0d3-f2bc-4c65-a645-051e305b64ee" providerId="AD" clId="Web-{5992DC99-31F4-88C5-FF93-045047BC29EA}" dt="2023-02-04T07:16:22.705" v="447"/>
          <ac:picMkLst>
            <pc:docMk/>
            <pc:sldMk cId="3346068339" sldId="309"/>
            <ac:picMk id="3" creationId="{D5EE347A-9AAB-C719-9771-ED9054318333}"/>
          </ac:picMkLst>
        </pc:picChg>
        <pc:picChg chg="add mod ord">
          <ac:chgData name="Kyler Lee /CSF" userId="S::s10222789@connect.np.edu.sg::bef2e0d3-f2bc-4c65-a645-051e305b64ee" providerId="AD" clId="Web-{5992DC99-31F4-88C5-FF93-045047BC29EA}" dt="2023-02-04T07:44:06.580" v="796"/>
          <ac:picMkLst>
            <pc:docMk/>
            <pc:sldMk cId="3346068339" sldId="309"/>
            <ac:picMk id="6" creationId="{217D5973-EE36-53D3-3993-4EBBC7E65F5C}"/>
          </ac:picMkLst>
        </pc:picChg>
      </pc:sldChg>
      <pc:sldChg chg="addSp delSp modSp add replId">
        <pc:chgData name="Kyler Lee /CSF" userId="S::s10222789@connect.np.edu.sg::bef2e0d3-f2bc-4c65-a645-051e305b64ee" providerId="AD" clId="Web-{5992DC99-31F4-88C5-FF93-045047BC29EA}" dt="2023-02-04T07:44:24.237" v="802" actId="20577"/>
        <pc:sldMkLst>
          <pc:docMk/>
          <pc:sldMk cId="2558293224" sldId="310"/>
        </pc:sldMkLst>
        <pc:spChg chg="mod">
          <ac:chgData name="Kyler Lee /CSF" userId="S::s10222789@connect.np.edu.sg::bef2e0d3-f2bc-4c65-a645-051e305b64ee" providerId="AD" clId="Web-{5992DC99-31F4-88C5-FF93-045047BC29EA}" dt="2023-02-04T07:44:24.237" v="802" actId="20577"/>
          <ac:spMkLst>
            <pc:docMk/>
            <pc:sldMk cId="2558293224" sldId="310"/>
            <ac:spMk id="2" creationId="{9BA90D0B-569E-6869-D2F1-105D92B0C323}"/>
          </ac:spMkLst>
        </pc:spChg>
        <pc:spChg chg="add">
          <ac:chgData name="Kyler Lee /CSF" userId="S::s10222789@connect.np.edu.sg::bef2e0d3-f2bc-4c65-a645-051e305b64ee" providerId="AD" clId="Web-{5992DC99-31F4-88C5-FF93-045047BC29EA}" dt="2023-02-04T07:18:08.896" v="473"/>
          <ac:spMkLst>
            <pc:docMk/>
            <pc:sldMk cId="2558293224" sldId="310"/>
            <ac:spMk id="4" creationId="{250CE155-D6EC-3E58-3D5E-92D43B60149A}"/>
          </ac:spMkLst>
        </pc:spChg>
        <pc:spChg chg="del">
          <ac:chgData name="Kyler Lee /CSF" userId="S::s10222789@connect.np.edu.sg::bef2e0d3-f2bc-4c65-a645-051e305b64ee" providerId="AD" clId="Web-{5992DC99-31F4-88C5-FF93-045047BC29EA}" dt="2023-02-04T07:18:04.146" v="472"/>
          <ac:spMkLst>
            <pc:docMk/>
            <pc:sldMk cId="2558293224" sldId="310"/>
            <ac:spMk id="5" creationId="{DB0DF51D-30AE-5B2B-3968-2E7568542B32}"/>
          </ac:spMkLst>
        </pc:spChg>
        <pc:spChg chg="add del">
          <ac:chgData name="Kyler Lee /CSF" userId="S::s10222789@connect.np.edu.sg::bef2e0d3-f2bc-4c65-a645-051e305b64ee" providerId="AD" clId="Web-{5992DC99-31F4-88C5-FF93-045047BC29EA}" dt="2023-02-04T07:23:34.112" v="544"/>
          <ac:spMkLst>
            <pc:docMk/>
            <pc:sldMk cId="2558293224" sldId="310"/>
            <ac:spMk id="9" creationId="{F423CE68-6A0E-0AB3-E961-4E197878C1B6}"/>
          </ac:spMkLst>
        </pc:spChg>
        <pc:picChg chg="ord">
          <ac:chgData name="Kyler Lee /CSF" userId="S::s10222789@connect.np.edu.sg::bef2e0d3-f2bc-4c65-a645-051e305b64ee" providerId="AD" clId="Web-{5992DC99-31F4-88C5-FF93-045047BC29EA}" dt="2023-02-04T07:44:19.065" v="798"/>
          <ac:picMkLst>
            <pc:docMk/>
            <pc:sldMk cId="2558293224" sldId="310"/>
            <ac:picMk id="6" creationId="{217D5973-EE36-53D3-3993-4EBBC7E65F5C}"/>
          </ac:picMkLst>
        </pc:picChg>
        <pc:picChg chg="add mod">
          <ac:chgData name="Kyler Lee /CSF" userId="S::s10222789@connect.np.edu.sg::bef2e0d3-f2bc-4c65-a645-051e305b64ee" providerId="AD" clId="Web-{5992DC99-31F4-88C5-FF93-045047BC29EA}" dt="2023-02-04T07:18:47.492" v="479" actId="1076"/>
          <ac:picMkLst>
            <pc:docMk/>
            <pc:sldMk cId="2558293224" sldId="310"/>
            <ac:picMk id="7" creationId="{351755B8-40A3-C8FA-26F0-595A1B4F29C2}"/>
          </ac:picMkLst>
        </pc:picChg>
        <pc:cxnChg chg="add mod">
          <ac:chgData name="Kyler Lee /CSF" userId="S::s10222789@connect.np.edu.sg::bef2e0d3-f2bc-4c65-a645-051e305b64ee" providerId="AD" clId="Web-{5992DC99-31F4-88C5-FF93-045047BC29EA}" dt="2023-02-04T07:23:57.738" v="549" actId="14100"/>
          <ac:cxnSpMkLst>
            <pc:docMk/>
            <pc:sldMk cId="2558293224" sldId="310"/>
            <ac:cxnSpMk id="11" creationId="{B8667719-6367-6B71-33BC-DC0CB47861BF}"/>
          </ac:cxnSpMkLst>
        </pc:cxnChg>
      </pc:sldChg>
      <pc:sldChg chg="new del">
        <pc:chgData name="Kyler Lee /CSF" userId="S::s10222789@connect.np.edu.sg::bef2e0d3-f2bc-4c65-a645-051e305b64ee" providerId="AD" clId="Web-{5992DC99-31F4-88C5-FF93-045047BC29EA}" dt="2023-02-04T07:46:25.304" v="814"/>
        <pc:sldMkLst>
          <pc:docMk/>
          <pc:sldMk cId="1235945105" sldId="313"/>
        </pc:sldMkLst>
      </pc:sldChg>
      <pc:sldChg chg="add replId">
        <pc:chgData name="Kyler Lee /CSF" userId="S::s10222789@connect.np.edu.sg::bef2e0d3-f2bc-4c65-a645-051e305b64ee" providerId="AD" clId="Web-{5992DC99-31F4-88C5-FF93-045047BC29EA}" dt="2023-02-04T07:46:30.445" v="815"/>
        <pc:sldMkLst>
          <pc:docMk/>
          <pc:sldMk cId="4244539338" sldId="313"/>
        </pc:sldMkLst>
      </pc:sldChg>
      <pc:sldChg chg="add replId">
        <pc:chgData name="Kyler Lee /CSF" userId="S::s10222789@connect.np.edu.sg::bef2e0d3-f2bc-4c65-a645-051e305b64ee" providerId="AD" clId="Web-{5992DC99-31F4-88C5-FF93-045047BC29EA}" dt="2023-02-04T07:47:03.493" v="829"/>
        <pc:sldMkLst>
          <pc:docMk/>
          <pc:sldMk cId="922251155" sldId="314"/>
        </pc:sldMkLst>
      </pc:sldChg>
      <pc:sldChg chg="addSp delSp modSp new">
        <pc:chgData name="Kyler Lee /CSF" userId="S::s10222789@connect.np.edu.sg::bef2e0d3-f2bc-4c65-a645-051e305b64ee" providerId="AD" clId="Web-{5992DC99-31F4-88C5-FF93-045047BC29EA}" dt="2023-02-04T08:31:53.891" v="916" actId="1076"/>
        <pc:sldMkLst>
          <pc:docMk/>
          <pc:sldMk cId="3373168484" sldId="315"/>
        </pc:sldMkLst>
        <pc:spChg chg="mod">
          <ac:chgData name="Kyler Lee /CSF" userId="S::s10222789@connect.np.edu.sg::bef2e0d3-f2bc-4c65-a645-051e305b64ee" providerId="AD" clId="Web-{5992DC99-31F4-88C5-FF93-045047BC29EA}" dt="2023-02-04T08:12:58.614" v="862" actId="1076"/>
          <ac:spMkLst>
            <pc:docMk/>
            <pc:sldMk cId="3373168484" sldId="315"/>
            <ac:spMk id="2" creationId="{DEE625EB-5627-6855-CC6A-13F0D562BC35}"/>
          </ac:spMkLst>
        </pc:spChg>
        <pc:spChg chg="del">
          <ac:chgData name="Kyler Lee /CSF" userId="S::s10222789@connect.np.edu.sg::bef2e0d3-f2bc-4c65-a645-051e305b64ee" providerId="AD" clId="Web-{5992DC99-31F4-88C5-FF93-045047BC29EA}" dt="2023-02-04T08:10:19.030" v="839"/>
          <ac:spMkLst>
            <pc:docMk/>
            <pc:sldMk cId="3373168484" sldId="315"/>
            <ac:spMk id="3" creationId="{967FCCBF-AD48-1766-538E-304997E76C3C}"/>
          </ac:spMkLst>
        </pc:spChg>
        <pc:spChg chg="del topLvl">
          <ac:chgData name="Kyler Lee /CSF" userId="S::s10222789@connect.np.edu.sg::bef2e0d3-f2bc-4c65-a645-051e305b64ee" providerId="AD" clId="Web-{5992DC99-31F4-88C5-FF93-045047BC29EA}" dt="2023-02-04T08:12:07.268" v="850"/>
          <ac:spMkLst>
            <pc:docMk/>
            <pc:sldMk cId="3373168484" sldId="315"/>
            <ac:spMk id="6" creationId="{10090068-D3C0-93B6-2A1C-5CF00797D408}"/>
          </ac:spMkLst>
        </pc:spChg>
        <pc:spChg chg="mod ord topLvl">
          <ac:chgData name="Kyler Lee /CSF" userId="S::s10222789@connect.np.edu.sg::bef2e0d3-f2bc-4c65-a645-051e305b64ee" providerId="AD" clId="Web-{5992DC99-31F4-88C5-FF93-045047BC29EA}" dt="2023-02-04T08:31:53.891" v="916" actId="1076"/>
          <ac:spMkLst>
            <pc:docMk/>
            <pc:sldMk cId="3373168484" sldId="315"/>
            <ac:spMk id="7" creationId="{85514C78-2173-3AAD-7B17-2AB2DAF0719D}"/>
          </ac:spMkLst>
        </pc:spChg>
        <pc:spChg chg="del">
          <ac:chgData name="Kyler Lee /CSF" userId="S::s10222789@connect.np.edu.sg::bef2e0d3-f2bc-4c65-a645-051e305b64ee" providerId="AD" clId="Web-{5992DC99-31F4-88C5-FF93-045047BC29EA}" dt="2023-02-04T08:11:47.252" v="844"/>
          <ac:spMkLst>
            <pc:docMk/>
            <pc:sldMk cId="3373168484" sldId="315"/>
            <ac:spMk id="8" creationId="{FE9A0126-1531-689A-64FD-CE4288EE0D1D}"/>
          </ac:spMkLst>
        </pc:spChg>
        <pc:spChg chg="del">
          <ac:chgData name="Kyler Lee /CSF" userId="S::s10222789@connect.np.edu.sg::bef2e0d3-f2bc-4c65-a645-051e305b64ee" providerId="AD" clId="Web-{5992DC99-31F4-88C5-FF93-045047BC29EA}" dt="2023-02-04T08:11:55.049" v="847"/>
          <ac:spMkLst>
            <pc:docMk/>
            <pc:sldMk cId="3373168484" sldId="315"/>
            <ac:spMk id="9" creationId="{3DCD0CED-D791-7BE0-02EE-413567B5222B}"/>
          </ac:spMkLst>
        </pc:spChg>
        <pc:spChg chg="del">
          <ac:chgData name="Kyler Lee /CSF" userId="S::s10222789@connect.np.edu.sg::bef2e0d3-f2bc-4c65-a645-051e305b64ee" providerId="AD" clId="Web-{5992DC99-31F4-88C5-FF93-045047BC29EA}" dt="2023-02-04T08:11:52.440" v="846"/>
          <ac:spMkLst>
            <pc:docMk/>
            <pc:sldMk cId="3373168484" sldId="315"/>
            <ac:spMk id="10" creationId="{AA5D73F4-CBBF-8C55-C1E6-94523379B303}"/>
          </ac:spMkLst>
        </pc:spChg>
        <pc:spChg chg="del">
          <ac:chgData name="Kyler Lee /CSF" userId="S::s10222789@connect.np.edu.sg::bef2e0d3-f2bc-4c65-a645-051e305b64ee" providerId="AD" clId="Web-{5992DC99-31F4-88C5-FF93-045047BC29EA}" dt="2023-02-04T08:11:50.143" v="845"/>
          <ac:spMkLst>
            <pc:docMk/>
            <pc:sldMk cId="3373168484" sldId="315"/>
            <ac:spMk id="11" creationId="{366C1ACB-E77C-A81C-EAEC-31A709BB209B}"/>
          </ac:spMkLst>
        </pc:spChg>
        <pc:spChg chg="add mod">
          <ac:chgData name="Kyler Lee /CSF" userId="S::s10222789@connect.np.edu.sg::bef2e0d3-f2bc-4c65-a645-051e305b64ee" providerId="AD" clId="Web-{5992DC99-31F4-88C5-FF93-045047BC29EA}" dt="2023-02-04T08:26:17.207" v="907" actId="14100"/>
          <ac:spMkLst>
            <pc:docMk/>
            <pc:sldMk cId="3373168484" sldId="315"/>
            <ac:spMk id="14" creationId="{671C5FA5-004E-4CF5-EC55-E394CDA31599}"/>
          </ac:spMkLst>
        </pc:spChg>
        <pc:grpChg chg="add del">
          <ac:chgData name="Kyler Lee /CSF" userId="S::s10222789@connect.np.edu.sg::bef2e0d3-f2bc-4c65-a645-051e305b64ee" providerId="AD" clId="Web-{5992DC99-31F4-88C5-FF93-045047BC29EA}" dt="2023-02-04T08:12:07.268" v="850"/>
          <ac:grpSpMkLst>
            <pc:docMk/>
            <pc:sldMk cId="3373168484" sldId="315"/>
            <ac:grpSpMk id="12" creationId="{EF437B2F-40DF-1C42-6CC0-2C057FD59012}"/>
          </ac:grpSpMkLst>
        </pc:grpChg>
        <pc:picChg chg="add del mod">
          <ac:chgData name="Kyler Lee /CSF" userId="S::s10222789@connect.np.edu.sg::bef2e0d3-f2bc-4c65-a645-051e305b64ee" providerId="AD" clId="Web-{5992DC99-31F4-88C5-FF93-045047BC29EA}" dt="2023-02-04T08:31:39.750" v="913"/>
          <ac:picMkLst>
            <pc:docMk/>
            <pc:sldMk cId="3373168484" sldId="315"/>
            <ac:picMk id="4" creationId="{93E95006-EB10-6869-7080-0F8908E1A2EB}"/>
          </ac:picMkLst>
        </pc:picChg>
        <pc:picChg chg="add mod">
          <ac:chgData name="Kyler Lee /CSF" userId="S::s10222789@connect.np.edu.sg::bef2e0d3-f2bc-4c65-a645-051e305b64ee" providerId="AD" clId="Web-{5992DC99-31F4-88C5-FF93-045047BC29EA}" dt="2023-02-04T08:22:48.761" v="885" actId="1076"/>
          <ac:picMkLst>
            <pc:docMk/>
            <pc:sldMk cId="3373168484" sldId="315"/>
            <ac:picMk id="13" creationId="{14E84587-0AE0-3B5C-5698-E3C850A1D635}"/>
          </ac:picMkLst>
        </pc:picChg>
        <pc:picChg chg="add mod">
          <ac:chgData name="Kyler Lee /CSF" userId="S::s10222789@connect.np.edu.sg::bef2e0d3-f2bc-4c65-a645-051e305b64ee" providerId="AD" clId="Web-{5992DC99-31F4-88C5-FF93-045047BC29EA}" dt="2023-02-04T08:31:47.782" v="914" actId="1076"/>
          <ac:picMkLst>
            <pc:docMk/>
            <pc:sldMk cId="3373168484" sldId="315"/>
            <ac:picMk id="15" creationId="{EF496F27-1366-FB13-2290-76CB36F1676F}"/>
          </ac:picMkLst>
        </pc:picChg>
      </pc:sldChg>
      <pc:sldChg chg="addSp delSp modSp add ord replId">
        <pc:chgData name="Kyler Lee /CSF" userId="S::s10222789@connect.np.edu.sg::bef2e0d3-f2bc-4c65-a645-051e305b64ee" providerId="AD" clId="Web-{5992DC99-31F4-88C5-FF93-045047BC29EA}" dt="2023-02-04T09:14:45.066" v="1086"/>
        <pc:sldMkLst>
          <pc:docMk/>
          <pc:sldMk cId="1348841241" sldId="317"/>
        </pc:sldMkLst>
        <pc:spChg chg="add mod">
          <ac:chgData name="Kyler Lee /CSF" userId="S::s10222789@connect.np.edu.sg::bef2e0d3-f2bc-4c65-a645-051e305b64ee" providerId="AD" clId="Web-{5992DC99-31F4-88C5-FF93-045047BC29EA}" dt="2023-02-04T09:14:36.800" v="1085" actId="20577"/>
          <ac:spMkLst>
            <pc:docMk/>
            <pc:sldMk cId="1348841241" sldId="317"/>
            <ac:spMk id="3" creationId="{CDF60793-B403-A191-1C4D-F77FC9A8BDB4}"/>
          </ac:spMkLst>
        </pc:spChg>
        <pc:spChg chg="del mod">
          <ac:chgData name="Kyler Lee /CSF" userId="S::s10222789@connect.np.edu.sg::bef2e0d3-f2bc-4c65-a645-051e305b64ee" providerId="AD" clId="Web-{5992DC99-31F4-88C5-FF93-045047BC29EA}" dt="2023-02-04T08:36:51.262" v="920"/>
          <ac:spMkLst>
            <pc:docMk/>
            <pc:sldMk cId="1348841241" sldId="317"/>
            <ac:spMk id="4" creationId="{57308FC7-625F-EDE4-8DB2-FC580C88B0ED}"/>
          </ac:spMkLst>
        </pc:spChg>
        <pc:spChg chg="add mod">
          <ac:chgData name="Kyler Lee /CSF" userId="S::s10222789@connect.np.edu.sg::bef2e0d3-f2bc-4c65-a645-051e305b64ee" providerId="AD" clId="Web-{5992DC99-31F4-88C5-FF93-045047BC29EA}" dt="2023-02-04T08:56:45.244" v="1021" actId="20577"/>
          <ac:spMkLst>
            <pc:docMk/>
            <pc:sldMk cId="1348841241" sldId="317"/>
            <ac:spMk id="6" creationId="{4716C2A2-8F3C-63D3-76F6-B284CCCA30F0}"/>
          </ac:spMkLst>
        </pc:spChg>
        <pc:spChg chg="add mod">
          <ac:chgData name="Kyler Lee /CSF" userId="S::s10222789@connect.np.edu.sg::bef2e0d3-f2bc-4c65-a645-051e305b64ee" providerId="AD" clId="Web-{5992DC99-31F4-88C5-FF93-045047BC29EA}" dt="2023-02-04T09:09:40.070" v="1074" actId="20577"/>
          <ac:spMkLst>
            <pc:docMk/>
            <pc:sldMk cId="1348841241" sldId="317"/>
            <ac:spMk id="12" creationId="{7EC951D0-9047-1A0F-6A3D-C94751D8D6D3}"/>
          </ac:spMkLst>
        </pc:spChg>
        <pc:spChg chg="add mod ord">
          <ac:chgData name="Kyler Lee /CSF" userId="S::s10222789@connect.np.edu.sg::bef2e0d3-f2bc-4c65-a645-051e305b64ee" providerId="AD" clId="Web-{5992DC99-31F4-88C5-FF93-045047BC29EA}" dt="2023-02-04T08:59:40.173" v="1048" actId="14100"/>
          <ac:spMkLst>
            <pc:docMk/>
            <pc:sldMk cId="1348841241" sldId="317"/>
            <ac:spMk id="17" creationId="{3092CDFF-B110-37B6-BFFC-0BCD6E438DBD}"/>
          </ac:spMkLst>
        </pc:spChg>
        <pc:spChg chg="del">
          <ac:chgData name="Kyler Lee /CSF" userId="S::s10222789@connect.np.edu.sg::bef2e0d3-f2bc-4c65-a645-051e305b64ee" providerId="AD" clId="Web-{5992DC99-31F4-88C5-FF93-045047BC29EA}" dt="2023-02-04T09:14:45.066" v="1086"/>
          <ac:spMkLst>
            <pc:docMk/>
            <pc:sldMk cId="1348841241" sldId="317"/>
            <ac:spMk id="810" creationId="{00000000-0000-0000-0000-000000000000}"/>
          </ac:spMkLst>
        </pc:spChg>
        <pc:picChg chg="add del ord">
          <ac:chgData name="Kyler Lee /CSF" userId="S::s10222789@connect.np.edu.sg::bef2e0d3-f2bc-4c65-a645-051e305b64ee" providerId="AD" clId="Web-{5992DC99-31F4-88C5-FF93-045047BC29EA}" dt="2023-02-04T08:57:47.278" v="1037"/>
          <ac:picMkLst>
            <pc:docMk/>
            <pc:sldMk cId="1348841241" sldId="317"/>
            <ac:picMk id="8" creationId="{A1D96502-7056-0AB1-02CB-4C3363648A0C}"/>
          </ac:picMkLst>
        </pc:picChg>
        <pc:picChg chg="add del">
          <ac:chgData name="Kyler Lee /CSF" userId="S::s10222789@connect.np.edu.sg::bef2e0d3-f2bc-4c65-a645-051e305b64ee" providerId="AD" clId="Web-{5992DC99-31F4-88C5-FF93-045047BC29EA}" dt="2023-02-04T08:58:19.592" v="1040"/>
          <ac:picMkLst>
            <pc:docMk/>
            <pc:sldMk cId="1348841241" sldId="317"/>
            <ac:picMk id="10" creationId="{B10E693F-7F94-29BF-3E2F-1DE951FFCF1F}"/>
          </ac:picMkLst>
        </pc:picChg>
        <pc:picChg chg="add del mod">
          <ac:chgData name="Kyler Lee /CSF" userId="S::s10222789@connect.np.edu.sg::bef2e0d3-f2bc-4c65-a645-051e305b64ee" providerId="AD" clId="Web-{5992DC99-31F4-88C5-FF93-045047BC29EA}" dt="2023-02-04T08:57:24.496" v="1029"/>
          <ac:picMkLst>
            <pc:docMk/>
            <pc:sldMk cId="1348841241" sldId="317"/>
            <ac:picMk id="13" creationId="{138DDDC7-2578-32A1-16A1-9CF90193A205}"/>
          </ac:picMkLst>
        </pc:picChg>
        <pc:picChg chg="add mod">
          <ac:chgData name="Kyler Lee /CSF" userId="S::s10222789@connect.np.edu.sg::bef2e0d3-f2bc-4c65-a645-051e305b64ee" providerId="AD" clId="Web-{5992DC99-31F4-88C5-FF93-045047BC29EA}" dt="2023-02-04T08:57:57.700" v="1039" actId="1076"/>
          <ac:picMkLst>
            <pc:docMk/>
            <pc:sldMk cId="1348841241" sldId="317"/>
            <ac:picMk id="14" creationId="{E22D9481-C215-EE0B-8DEC-294673213DD4}"/>
          </ac:picMkLst>
        </pc:picChg>
        <pc:picChg chg="add mod">
          <ac:chgData name="Kyler Lee /CSF" userId="S::s10222789@connect.np.edu.sg::bef2e0d3-f2bc-4c65-a645-051e305b64ee" providerId="AD" clId="Web-{5992DC99-31F4-88C5-FF93-045047BC29EA}" dt="2023-02-04T08:59:51.236" v="1052" actId="1076"/>
          <ac:picMkLst>
            <pc:docMk/>
            <pc:sldMk cId="1348841241" sldId="317"/>
            <ac:picMk id="15" creationId="{20117456-E68B-4591-43B0-CA1D96349124}"/>
          </ac:picMkLst>
        </pc:picChg>
      </pc:sldChg>
      <pc:sldChg chg="addSp delSp modSp add ord replId">
        <pc:chgData name="Kyler Lee /CSF" userId="S::s10222789@connect.np.edu.sg::bef2e0d3-f2bc-4c65-a645-051e305b64ee" providerId="AD" clId="Web-{5992DC99-31F4-88C5-FF93-045047BC29EA}" dt="2023-02-04T09:16:40.774" v="1088" actId="20577"/>
        <pc:sldMkLst>
          <pc:docMk/>
          <pc:sldMk cId="3532468880" sldId="318"/>
        </pc:sldMkLst>
        <pc:spChg chg="mod">
          <ac:chgData name="Kyler Lee /CSF" userId="S::s10222789@connect.np.edu.sg::bef2e0d3-f2bc-4c65-a645-051e305b64ee" providerId="AD" clId="Web-{5992DC99-31F4-88C5-FF93-045047BC29EA}" dt="2023-02-04T09:16:40.774" v="1088" actId="20577"/>
          <ac:spMkLst>
            <pc:docMk/>
            <pc:sldMk cId="3532468880" sldId="318"/>
            <ac:spMk id="2" creationId="{9BA90D0B-569E-6869-D2F1-105D92B0C323}"/>
          </ac:spMkLst>
        </pc:spChg>
        <pc:spChg chg="mod">
          <ac:chgData name="Kyler Lee /CSF" userId="S::s10222789@connect.np.edu.sg::bef2e0d3-f2bc-4c65-a645-051e305b64ee" providerId="AD" clId="Web-{5992DC99-31F4-88C5-FF93-045047BC29EA}" dt="2023-02-04T08:43:02.151" v="949" actId="14100"/>
          <ac:spMkLst>
            <pc:docMk/>
            <pc:sldMk cId="3532468880" sldId="318"/>
            <ac:spMk id="6" creationId="{D6B4A40E-5C4C-B6D1-8BDD-638D0CEC5E77}"/>
          </ac:spMkLst>
        </pc:spChg>
        <pc:spChg chg="add mod">
          <ac:chgData name="Kyler Lee /CSF" userId="S::s10222789@connect.np.edu.sg::bef2e0d3-f2bc-4c65-a645-051e305b64ee" providerId="AD" clId="Web-{5992DC99-31F4-88C5-FF93-045047BC29EA}" dt="2023-02-04T08:55:41.320" v="1012" actId="20577"/>
          <ac:spMkLst>
            <pc:docMk/>
            <pc:sldMk cId="3532468880" sldId="318"/>
            <ac:spMk id="12" creationId="{01FF3D08-11C9-E67C-2CD2-FB6265A9F1E2}"/>
          </ac:spMkLst>
        </pc:spChg>
        <pc:spChg chg="mod">
          <ac:chgData name="Kyler Lee /CSF" userId="S::s10222789@connect.np.edu.sg::bef2e0d3-f2bc-4c65-a645-051e305b64ee" providerId="AD" clId="Web-{5992DC99-31F4-88C5-FF93-045047BC29EA}" dt="2023-02-04T09:14:26.628" v="1080" actId="20577"/>
          <ac:spMkLst>
            <pc:docMk/>
            <pc:sldMk cId="3532468880" sldId="318"/>
            <ac:spMk id="631" creationId="{00000000-0000-0000-0000-000000000000}"/>
          </ac:spMkLst>
        </pc:spChg>
        <pc:spChg chg="del">
          <ac:chgData name="Kyler Lee /CSF" userId="S::s10222789@connect.np.edu.sg::bef2e0d3-f2bc-4c65-a645-051e305b64ee" providerId="AD" clId="Web-{5992DC99-31F4-88C5-FF93-045047BC29EA}" dt="2023-02-04T08:41:42.007" v="934"/>
          <ac:spMkLst>
            <pc:docMk/>
            <pc:sldMk cId="3532468880" sldId="318"/>
            <ac:spMk id="633" creationId="{00000000-0000-0000-0000-000000000000}"/>
          </ac:spMkLst>
        </pc:spChg>
        <pc:spChg chg="del">
          <ac:chgData name="Kyler Lee /CSF" userId="S::s10222789@connect.np.edu.sg::bef2e0d3-f2bc-4c65-a645-051e305b64ee" providerId="AD" clId="Web-{5992DC99-31F4-88C5-FF93-045047BC29EA}" dt="2023-02-04T08:41:36.491" v="930"/>
          <ac:spMkLst>
            <pc:docMk/>
            <pc:sldMk cId="3532468880" sldId="318"/>
            <ac:spMk id="634" creationId="{00000000-0000-0000-0000-000000000000}"/>
          </ac:spMkLst>
        </pc:spChg>
        <pc:spChg chg="del">
          <ac:chgData name="Kyler Lee /CSF" userId="S::s10222789@connect.np.edu.sg::bef2e0d3-f2bc-4c65-a645-051e305b64ee" providerId="AD" clId="Web-{5992DC99-31F4-88C5-FF93-045047BC29EA}" dt="2023-02-04T08:41:42.007" v="933"/>
          <ac:spMkLst>
            <pc:docMk/>
            <pc:sldMk cId="3532468880" sldId="318"/>
            <ac:spMk id="635" creationId="{00000000-0000-0000-0000-000000000000}"/>
          </ac:spMkLst>
        </pc:spChg>
        <pc:spChg chg="del">
          <ac:chgData name="Kyler Lee /CSF" userId="S::s10222789@connect.np.edu.sg::bef2e0d3-f2bc-4c65-a645-051e305b64ee" providerId="AD" clId="Web-{5992DC99-31F4-88C5-FF93-045047BC29EA}" dt="2023-02-04T08:41:42.007" v="932"/>
          <ac:spMkLst>
            <pc:docMk/>
            <pc:sldMk cId="3532468880" sldId="318"/>
            <ac:spMk id="636" creationId="{00000000-0000-0000-0000-000000000000}"/>
          </ac:spMkLst>
        </pc:spChg>
        <pc:grpChg chg="del">
          <ac:chgData name="Kyler Lee /CSF" userId="S::s10222789@connect.np.edu.sg::bef2e0d3-f2bc-4c65-a645-051e305b64ee" providerId="AD" clId="Web-{5992DC99-31F4-88C5-FF93-045047BC29EA}" dt="2023-02-04T08:41:39.351" v="931"/>
          <ac:grpSpMkLst>
            <pc:docMk/>
            <pc:sldMk cId="3532468880" sldId="318"/>
            <ac:grpSpMk id="637" creationId="{00000000-0000-0000-0000-000000000000}"/>
          </ac:grpSpMkLst>
        </pc:grpChg>
        <pc:picChg chg="del ord">
          <ac:chgData name="Kyler Lee /CSF" userId="S::s10222789@connect.np.edu.sg::bef2e0d3-f2bc-4c65-a645-051e305b64ee" providerId="AD" clId="Web-{5992DC99-31F4-88C5-FF93-045047BC29EA}" dt="2023-02-04T08:44:42.655" v="950"/>
          <ac:picMkLst>
            <pc:docMk/>
            <pc:sldMk cId="3532468880" sldId="318"/>
            <ac:picMk id="3" creationId="{D5EE347A-9AAB-C719-9771-ED9054318333}"/>
          </ac:picMkLst>
        </pc:picChg>
        <pc:picChg chg="del">
          <ac:chgData name="Kyler Lee /CSF" userId="S::s10222789@connect.np.edu.sg::bef2e0d3-f2bc-4c65-a645-051e305b64ee" providerId="AD" clId="Web-{5992DC99-31F4-88C5-FF93-045047BC29EA}" dt="2023-02-04T08:42:23.181" v="935"/>
          <ac:picMkLst>
            <pc:docMk/>
            <pc:sldMk cId="3532468880" sldId="318"/>
            <ac:picMk id="4" creationId="{ABA8F5F6-BD6D-106E-32EB-63E516DA71E2}"/>
          </ac:picMkLst>
        </pc:picChg>
        <pc:picChg chg="add del mod">
          <ac:chgData name="Kyler Lee /CSF" userId="S::s10222789@connect.np.edu.sg::bef2e0d3-f2bc-4c65-a645-051e305b64ee" providerId="AD" clId="Web-{5992DC99-31F4-88C5-FF93-045047BC29EA}" dt="2023-02-04T08:45:27.219" v="962"/>
          <ac:picMkLst>
            <pc:docMk/>
            <pc:sldMk cId="3532468880" sldId="318"/>
            <ac:picMk id="5" creationId="{0756E7C1-2068-CA21-8DCF-6234892D4F7C}"/>
          </ac:picMkLst>
        </pc:picChg>
        <pc:picChg chg="add del mod">
          <ac:chgData name="Kyler Lee /CSF" userId="S::s10222789@connect.np.edu.sg::bef2e0d3-f2bc-4c65-a645-051e305b64ee" providerId="AD" clId="Web-{5992DC99-31F4-88C5-FF93-045047BC29EA}" dt="2023-02-04T08:44:58.296" v="956"/>
          <ac:picMkLst>
            <pc:docMk/>
            <pc:sldMk cId="3532468880" sldId="318"/>
            <ac:picMk id="8" creationId="{3313485F-8D33-924D-E088-73BCE3F9E270}"/>
          </ac:picMkLst>
        </pc:picChg>
        <pc:picChg chg="add mod ord">
          <ac:chgData name="Kyler Lee /CSF" userId="S::s10222789@connect.np.edu.sg::bef2e0d3-f2bc-4c65-a645-051e305b64ee" providerId="AD" clId="Web-{5992DC99-31F4-88C5-FF93-045047BC29EA}" dt="2023-02-04T09:16:36.274" v="1087"/>
          <ac:picMkLst>
            <pc:docMk/>
            <pc:sldMk cId="3532468880" sldId="318"/>
            <ac:picMk id="9" creationId="{606A5F78-2756-085B-EBD1-9CAB0F81F4BA}"/>
          </ac:picMkLst>
        </pc:picChg>
        <pc:picChg chg="add mod">
          <ac:chgData name="Kyler Lee /CSF" userId="S::s10222789@connect.np.edu.sg::bef2e0d3-f2bc-4c65-a645-051e305b64ee" providerId="AD" clId="Web-{5992DC99-31F4-88C5-FF93-045047BC29EA}" dt="2023-02-04T09:13:38.642" v="1075" actId="14100"/>
          <ac:picMkLst>
            <pc:docMk/>
            <pc:sldMk cId="3532468880" sldId="318"/>
            <ac:picMk id="10" creationId="{24F9C330-ED00-A592-9768-2DB5CCFE1FE1}"/>
          </ac:picMkLst>
        </pc:picChg>
        <pc:cxnChg chg="del">
          <ac:chgData name="Kyler Lee /CSF" userId="S::s10222789@connect.np.edu.sg::bef2e0d3-f2bc-4c65-a645-051e305b64ee" providerId="AD" clId="Web-{5992DC99-31F4-88C5-FF93-045047BC29EA}" dt="2023-02-04T08:42:25.837" v="936"/>
          <ac:cxnSpMkLst>
            <pc:docMk/>
            <pc:sldMk cId="3532468880" sldId="318"/>
            <ac:cxnSpMk id="7" creationId="{29196748-D539-FFDB-1309-578DBCB26D63}"/>
          </ac:cxnSpMkLst>
        </pc:cxnChg>
      </pc:sldChg>
      <pc:sldChg chg="addSp delSp modSp add ord replId modNotes">
        <pc:chgData name="Kyler Lee /CSF" userId="S::s10222789@connect.np.edu.sg::bef2e0d3-f2bc-4c65-a645-051e305b64ee" providerId="AD" clId="Web-{5992DC99-31F4-88C5-FF93-045047BC29EA}" dt="2023-02-04T10:08:19" v="1486"/>
        <pc:sldMkLst>
          <pc:docMk/>
          <pc:sldMk cId="3091240794" sldId="321"/>
        </pc:sldMkLst>
        <pc:spChg chg="add del mod">
          <ac:chgData name="Kyler Lee /CSF" userId="S::s10222789@connect.np.edu.sg::bef2e0d3-f2bc-4c65-a645-051e305b64ee" providerId="AD" clId="Web-{5992DC99-31F4-88C5-FF93-045047BC29EA}" dt="2023-02-04T09:21:36.472" v="1153"/>
          <ac:spMkLst>
            <pc:docMk/>
            <pc:sldMk cId="3091240794" sldId="321"/>
            <ac:spMk id="2" creationId="{C4EE0A83-3A2E-CE2C-7E24-4AB72585AC6F}"/>
          </ac:spMkLst>
        </pc:spChg>
        <pc:spChg chg="del">
          <ac:chgData name="Kyler Lee /CSF" userId="S::s10222789@connect.np.edu.sg::bef2e0d3-f2bc-4c65-a645-051e305b64ee" providerId="AD" clId="Web-{5992DC99-31F4-88C5-FF93-045047BC29EA}" dt="2023-02-04T09:20:32.939" v="1141"/>
          <ac:spMkLst>
            <pc:docMk/>
            <pc:sldMk cId="3091240794" sldId="321"/>
            <ac:spMk id="3" creationId="{CDF60793-B403-A191-1C4D-F77FC9A8BDB4}"/>
          </ac:spMkLst>
        </pc:spChg>
        <pc:spChg chg="add del mod">
          <ac:chgData name="Kyler Lee /CSF" userId="S::s10222789@connect.np.edu.sg::bef2e0d3-f2bc-4c65-a645-051e305b64ee" providerId="AD" clId="Web-{5992DC99-31F4-88C5-FF93-045047BC29EA}" dt="2023-02-04T09:20:35.579" v="1143"/>
          <ac:spMkLst>
            <pc:docMk/>
            <pc:sldMk cId="3091240794" sldId="321"/>
            <ac:spMk id="4" creationId="{3537D36F-2C56-5EA1-BA1F-7F6E754894B1}"/>
          </ac:spMkLst>
        </pc:spChg>
        <pc:spChg chg="del">
          <ac:chgData name="Kyler Lee /CSF" userId="S::s10222789@connect.np.edu.sg::bef2e0d3-f2bc-4c65-a645-051e305b64ee" providerId="AD" clId="Web-{5992DC99-31F4-88C5-FF93-045047BC29EA}" dt="2023-02-04T09:20:35.548" v="1142"/>
          <ac:spMkLst>
            <pc:docMk/>
            <pc:sldMk cId="3091240794" sldId="321"/>
            <ac:spMk id="6" creationId="{4716C2A2-8F3C-63D3-76F6-B284CCCA30F0}"/>
          </ac:spMkLst>
        </pc:spChg>
        <pc:spChg chg="add del mod">
          <ac:chgData name="Kyler Lee /CSF" userId="S::s10222789@connect.np.edu.sg::bef2e0d3-f2bc-4c65-a645-051e305b64ee" providerId="AD" clId="Web-{5992DC99-31F4-88C5-FF93-045047BC29EA}" dt="2023-02-04T09:21:39.066" v="1154"/>
          <ac:spMkLst>
            <pc:docMk/>
            <pc:sldMk cId="3091240794" sldId="321"/>
            <ac:spMk id="8" creationId="{063BA0D5-5C27-FE4B-8669-571704925568}"/>
          </ac:spMkLst>
        </pc:spChg>
        <pc:spChg chg="add mod">
          <ac:chgData name="Kyler Lee /CSF" userId="S::s10222789@connect.np.edu.sg::bef2e0d3-f2bc-4c65-a645-051e305b64ee" providerId="AD" clId="Web-{5992DC99-31F4-88C5-FF93-045047BC29EA}" dt="2023-02-04T09:21:51.832" v="1157"/>
          <ac:spMkLst>
            <pc:docMk/>
            <pc:sldMk cId="3091240794" sldId="321"/>
            <ac:spMk id="10" creationId="{23BF3307-0567-E03F-8002-E6574F4336A8}"/>
          </ac:spMkLst>
        </pc:spChg>
        <pc:spChg chg="del">
          <ac:chgData name="Kyler Lee /CSF" userId="S::s10222789@connect.np.edu.sg::bef2e0d3-f2bc-4c65-a645-051e305b64ee" providerId="AD" clId="Web-{5992DC99-31F4-88C5-FF93-045047BC29EA}" dt="2023-02-04T09:17:39.417" v="1090"/>
          <ac:spMkLst>
            <pc:docMk/>
            <pc:sldMk cId="3091240794" sldId="321"/>
            <ac:spMk id="12" creationId="{7EC951D0-9047-1A0F-6A3D-C94751D8D6D3}"/>
          </ac:spMkLst>
        </pc:spChg>
        <pc:spChg chg="add">
          <ac:chgData name="Kyler Lee /CSF" userId="S::s10222789@connect.np.edu.sg::bef2e0d3-f2bc-4c65-a645-051e305b64ee" providerId="AD" clId="Web-{5992DC99-31F4-88C5-FF93-045047BC29EA}" dt="2023-02-04T09:21:52.082" v="1158"/>
          <ac:spMkLst>
            <pc:docMk/>
            <pc:sldMk cId="3091240794" sldId="321"/>
            <ac:spMk id="13" creationId="{D419ED27-D148-0899-E104-CE1E2CE50293}"/>
          </ac:spMkLst>
        </pc:spChg>
        <pc:spChg chg="mod">
          <ac:chgData name="Kyler Lee /CSF" userId="S::s10222789@connect.np.edu.sg::bef2e0d3-f2bc-4c65-a645-051e305b64ee" providerId="AD" clId="Web-{5992DC99-31F4-88C5-FF93-045047BC29EA}" dt="2023-02-04T09:21:41.660" v="1155" actId="1076"/>
          <ac:spMkLst>
            <pc:docMk/>
            <pc:sldMk cId="3091240794" sldId="321"/>
            <ac:spMk id="17" creationId="{3092CDFF-B110-37B6-BFFC-0BCD6E438DBD}"/>
          </ac:spMkLst>
        </pc:spChg>
        <pc:spChg chg="add del mod">
          <ac:chgData name="Kyler Lee /CSF" userId="S::s10222789@connect.np.edu.sg::bef2e0d3-f2bc-4c65-a645-051e305b64ee" providerId="AD" clId="Web-{5992DC99-31F4-88C5-FF93-045047BC29EA}" dt="2023-02-04T09:21:58.879" v="1162"/>
          <ac:spMkLst>
            <pc:docMk/>
            <pc:sldMk cId="3091240794" sldId="321"/>
            <ac:spMk id="18" creationId="{860F77E9-5229-23F3-A807-0C3A51827191}"/>
          </ac:spMkLst>
        </pc:spChg>
        <pc:spChg chg="add mod">
          <ac:chgData name="Kyler Lee /CSF" userId="S::s10222789@connect.np.edu.sg::bef2e0d3-f2bc-4c65-a645-051e305b64ee" providerId="AD" clId="Web-{5992DC99-31F4-88C5-FF93-045047BC29EA}" dt="2023-02-04T09:47:09.609" v="1286" actId="20577"/>
          <ac:spMkLst>
            <pc:docMk/>
            <pc:sldMk cId="3091240794" sldId="321"/>
            <ac:spMk id="23" creationId="{AAEBA3EC-146A-5DBB-077F-C78DBBC6EC41}"/>
          </ac:spMkLst>
        </pc:spChg>
        <pc:picChg chg="add mod">
          <ac:chgData name="Kyler Lee /CSF" userId="S::s10222789@connect.np.edu.sg::bef2e0d3-f2bc-4c65-a645-051e305b64ee" providerId="AD" clId="Web-{5992DC99-31F4-88C5-FF93-045047BC29EA}" dt="2023-02-04T09:21:41.691" v="1156" actId="1076"/>
          <ac:picMkLst>
            <pc:docMk/>
            <pc:sldMk cId="3091240794" sldId="321"/>
            <ac:picMk id="5" creationId="{77B419CE-980E-33F2-E508-7DA742034A7A}"/>
          </ac:picMkLst>
        </pc:picChg>
        <pc:picChg chg="del">
          <ac:chgData name="Kyler Lee /CSF" userId="S::s10222789@connect.np.edu.sg::bef2e0d3-f2bc-4c65-a645-051e305b64ee" providerId="AD" clId="Web-{5992DC99-31F4-88C5-FF93-045047BC29EA}" dt="2023-02-04T09:17:42.088" v="1091"/>
          <ac:picMkLst>
            <pc:docMk/>
            <pc:sldMk cId="3091240794" sldId="321"/>
            <ac:picMk id="14" creationId="{E22D9481-C215-EE0B-8DEC-294673213DD4}"/>
          </ac:picMkLst>
        </pc:picChg>
        <pc:picChg chg="del mod">
          <ac:chgData name="Kyler Lee /CSF" userId="S::s10222789@connect.np.edu.sg::bef2e0d3-f2bc-4c65-a645-051e305b64ee" providerId="AD" clId="Web-{5992DC99-31F4-88C5-FF93-045047BC29EA}" dt="2023-02-04T09:18:27.246" v="1107"/>
          <ac:picMkLst>
            <pc:docMk/>
            <pc:sldMk cId="3091240794" sldId="321"/>
            <ac:picMk id="15" creationId="{20117456-E68B-4591-43B0-CA1D96349124}"/>
          </ac:picMkLst>
        </pc:picChg>
        <pc:picChg chg="add del">
          <ac:chgData name="Kyler Lee /CSF" userId="S::s10222789@connect.np.edu.sg::bef2e0d3-f2bc-4c65-a645-051e305b64ee" providerId="AD" clId="Web-{5992DC99-31F4-88C5-FF93-045047BC29EA}" dt="2023-02-04T09:31:17.650" v="1163"/>
          <ac:picMkLst>
            <pc:docMk/>
            <pc:sldMk cId="3091240794" sldId="321"/>
            <ac:picMk id="20" creationId="{8BD452D5-9DAE-27F6-D0CA-7F7F533E4F19}"/>
          </ac:picMkLst>
        </pc:picChg>
        <pc:picChg chg="add mod">
          <ac:chgData name="Kyler Lee /CSF" userId="S::s10222789@connect.np.edu.sg::bef2e0d3-f2bc-4c65-a645-051e305b64ee" providerId="AD" clId="Web-{5992DC99-31F4-88C5-FF93-045047BC29EA}" dt="2023-02-04T09:31:33.917" v="1169" actId="14100"/>
          <ac:picMkLst>
            <pc:docMk/>
            <pc:sldMk cId="3091240794" sldId="321"/>
            <ac:picMk id="21" creationId="{62260F09-F3FE-F2BD-51E9-AC1ACAD67C1A}"/>
          </ac:picMkLst>
        </pc:picChg>
      </pc:sldChg>
      <pc:sldChg chg="addSp delSp modSp add ord replId">
        <pc:chgData name="Kyler Lee /CSF" userId="S::s10222789@connect.np.edu.sg::bef2e0d3-f2bc-4c65-a645-051e305b64ee" providerId="AD" clId="Web-{5992DC99-31F4-88C5-FF93-045047BC29EA}" dt="2023-02-04T10:07:43.280" v="1485" actId="20577"/>
        <pc:sldMkLst>
          <pc:docMk/>
          <pc:sldMk cId="2867829671" sldId="322"/>
        </pc:sldMkLst>
        <pc:spChg chg="mod">
          <ac:chgData name="Kyler Lee /CSF" userId="S::s10222789@connect.np.edu.sg::bef2e0d3-f2bc-4c65-a645-051e305b64ee" providerId="AD" clId="Web-{5992DC99-31F4-88C5-FF93-045047BC29EA}" dt="2023-02-04T09:33:42.235" v="1223" actId="20577"/>
          <ac:spMkLst>
            <pc:docMk/>
            <pc:sldMk cId="2867829671" sldId="322"/>
            <ac:spMk id="2" creationId="{9BA90D0B-569E-6869-D2F1-105D92B0C323}"/>
          </ac:spMkLst>
        </pc:spChg>
        <pc:spChg chg="add mod">
          <ac:chgData name="Kyler Lee /CSF" userId="S::s10222789@connect.np.edu.sg::bef2e0d3-f2bc-4c65-a645-051e305b64ee" providerId="AD" clId="Web-{5992DC99-31F4-88C5-FF93-045047BC29EA}" dt="2023-02-04T10:07:43.280" v="1485" actId="20577"/>
          <ac:spMkLst>
            <pc:docMk/>
            <pc:sldMk cId="2867829671" sldId="322"/>
            <ac:spMk id="7" creationId="{873B4F80-70B2-DD4B-B394-7A34AEC28BE9}"/>
          </ac:spMkLst>
        </pc:spChg>
        <pc:spChg chg="mod">
          <ac:chgData name="Kyler Lee /CSF" userId="S::s10222789@connect.np.edu.sg::bef2e0d3-f2bc-4c65-a645-051e305b64ee" providerId="AD" clId="Web-{5992DC99-31F4-88C5-FF93-045047BC29EA}" dt="2023-02-04T09:33:47.672" v="1225" actId="20577"/>
          <ac:spMkLst>
            <pc:docMk/>
            <pc:sldMk cId="2867829671" sldId="322"/>
            <ac:spMk id="12" creationId="{01FF3D08-11C9-E67C-2CD2-FB6265A9F1E2}"/>
          </ac:spMkLst>
        </pc:spChg>
        <pc:picChg chg="add mod">
          <ac:chgData name="Kyler Lee /CSF" userId="S::s10222789@connect.np.edu.sg::bef2e0d3-f2bc-4c65-a645-051e305b64ee" providerId="AD" clId="Web-{5992DC99-31F4-88C5-FF93-045047BC29EA}" dt="2023-02-04T09:41:45.472" v="1232" actId="1076"/>
          <ac:picMkLst>
            <pc:docMk/>
            <pc:sldMk cId="2867829671" sldId="322"/>
            <ac:picMk id="3" creationId="{F68E419B-FE18-4363-1DA6-F1FF0AD5E2D3}"/>
          </ac:picMkLst>
        </pc:picChg>
        <pc:picChg chg="add mod">
          <ac:chgData name="Kyler Lee /CSF" userId="S::s10222789@connect.np.edu.sg::bef2e0d3-f2bc-4c65-a645-051e305b64ee" providerId="AD" clId="Web-{5992DC99-31F4-88C5-FF93-045047BC29EA}" dt="2023-02-04T09:43:36.788" v="1240" actId="14100"/>
          <ac:picMkLst>
            <pc:docMk/>
            <pc:sldMk cId="2867829671" sldId="322"/>
            <ac:picMk id="4" creationId="{A7329254-989B-7E78-554A-74201907636E}"/>
          </ac:picMkLst>
        </pc:picChg>
        <pc:picChg chg="del">
          <ac:chgData name="Kyler Lee /CSF" userId="S::s10222789@connect.np.edu.sg::bef2e0d3-f2bc-4c65-a645-051e305b64ee" providerId="AD" clId="Web-{5992DC99-31F4-88C5-FF93-045047BC29EA}" dt="2023-02-04T09:41:31.221" v="1227"/>
          <ac:picMkLst>
            <pc:docMk/>
            <pc:sldMk cId="2867829671" sldId="322"/>
            <ac:picMk id="9" creationId="{606A5F78-2756-085B-EBD1-9CAB0F81F4BA}"/>
          </ac:picMkLst>
        </pc:picChg>
        <pc:picChg chg="del">
          <ac:chgData name="Kyler Lee /CSF" userId="S::s10222789@connect.np.edu.sg::bef2e0d3-f2bc-4c65-a645-051e305b64ee" providerId="AD" clId="Web-{5992DC99-31F4-88C5-FF93-045047BC29EA}" dt="2023-02-04T09:41:48.269" v="1233"/>
          <ac:picMkLst>
            <pc:docMk/>
            <pc:sldMk cId="2867829671" sldId="322"/>
            <ac:picMk id="10" creationId="{24F9C330-ED00-A592-9768-2DB5CCFE1FE1}"/>
          </ac:picMkLst>
        </pc:picChg>
      </pc:sldChg>
      <pc:sldChg chg="addSp delSp modSp add ord replId">
        <pc:chgData name="Kyler Lee /CSF" userId="S::s10222789@connect.np.edu.sg::bef2e0d3-f2bc-4c65-a645-051e305b64ee" providerId="AD" clId="Web-{5992DC99-31F4-88C5-FF93-045047BC29EA}" dt="2023-02-04T10:09:19.565" v="1487"/>
        <pc:sldMkLst>
          <pc:docMk/>
          <pc:sldMk cId="1012614239" sldId="324"/>
        </pc:sldMkLst>
        <pc:spChg chg="mod">
          <ac:chgData name="Kyler Lee /CSF" userId="S::s10222789@connect.np.edu.sg::bef2e0d3-f2bc-4c65-a645-051e305b64ee" providerId="AD" clId="Web-{5992DC99-31F4-88C5-FF93-045047BC29EA}" dt="2023-02-04T09:58:43.479" v="1309" actId="20577"/>
          <ac:spMkLst>
            <pc:docMk/>
            <pc:sldMk cId="1012614239" sldId="324"/>
            <ac:spMk id="2" creationId="{9BA90D0B-569E-6869-D2F1-105D92B0C323}"/>
          </ac:spMkLst>
        </pc:spChg>
        <pc:spChg chg="mod">
          <ac:chgData name="Kyler Lee /CSF" userId="S::s10222789@connect.np.edu.sg::bef2e0d3-f2bc-4c65-a645-051e305b64ee" providerId="AD" clId="Web-{5992DC99-31F4-88C5-FF93-045047BC29EA}" dt="2023-02-04T10:03:46.256" v="1388" actId="14100"/>
          <ac:spMkLst>
            <pc:docMk/>
            <pc:sldMk cId="1012614239" sldId="324"/>
            <ac:spMk id="6" creationId="{D6B4A40E-5C4C-B6D1-8BDD-638D0CEC5E77}"/>
          </ac:spMkLst>
        </pc:spChg>
        <pc:spChg chg="mod">
          <ac:chgData name="Kyler Lee /CSF" userId="S::s10222789@connect.np.edu.sg::bef2e0d3-f2bc-4c65-a645-051e305b64ee" providerId="AD" clId="Web-{5992DC99-31F4-88C5-FF93-045047BC29EA}" dt="2023-02-04T10:04:37.930" v="1474" actId="20577"/>
          <ac:spMkLst>
            <pc:docMk/>
            <pc:sldMk cId="1012614239" sldId="324"/>
            <ac:spMk id="7" creationId="{873B4F80-70B2-DD4B-B394-7A34AEC28BE9}"/>
          </ac:spMkLst>
        </pc:spChg>
        <pc:spChg chg="add mod">
          <ac:chgData name="Kyler Lee /CSF" userId="S::s10222789@connect.np.edu.sg::bef2e0d3-f2bc-4c65-a645-051e305b64ee" providerId="AD" clId="Web-{5992DC99-31F4-88C5-FF93-045047BC29EA}" dt="2023-02-04T10:04:40.148" v="1475" actId="1076"/>
          <ac:spMkLst>
            <pc:docMk/>
            <pc:sldMk cId="1012614239" sldId="324"/>
            <ac:spMk id="10" creationId="{8D69F574-306B-D27B-99C3-D725169034CA}"/>
          </ac:spMkLst>
        </pc:spChg>
        <pc:picChg chg="del">
          <ac:chgData name="Kyler Lee /CSF" userId="S::s10222789@connect.np.edu.sg::bef2e0d3-f2bc-4c65-a645-051e305b64ee" providerId="AD" clId="Web-{5992DC99-31F4-88C5-FF93-045047BC29EA}" dt="2023-02-04T09:56:52.381" v="1294"/>
          <ac:picMkLst>
            <pc:docMk/>
            <pc:sldMk cId="1012614239" sldId="324"/>
            <ac:picMk id="3" creationId="{F68E419B-FE18-4363-1DA6-F1FF0AD5E2D3}"/>
          </ac:picMkLst>
        </pc:picChg>
        <pc:picChg chg="del">
          <ac:chgData name="Kyler Lee /CSF" userId="S::s10222789@connect.np.edu.sg::bef2e0d3-f2bc-4c65-a645-051e305b64ee" providerId="AD" clId="Web-{5992DC99-31F4-88C5-FF93-045047BC29EA}" dt="2023-02-04T09:56:40.380" v="1289"/>
          <ac:picMkLst>
            <pc:docMk/>
            <pc:sldMk cId="1012614239" sldId="324"/>
            <ac:picMk id="4" creationId="{A7329254-989B-7E78-554A-74201907636E}"/>
          </ac:picMkLst>
        </pc:picChg>
        <pc:picChg chg="add mod">
          <ac:chgData name="Kyler Lee /CSF" userId="S::s10222789@connect.np.edu.sg::bef2e0d3-f2bc-4c65-a645-051e305b64ee" providerId="AD" clId="Web-{5992DC99-31F4-88C5-FF93-045047BC29EA}" dt="2023-02-04T10:06:26.731" v="1476" actId="1076"/>
          <ac:picMkLst>
            <pc:docMk/>
            <pc:sldMk cId="1012614239" sldId="324"/>
            <ac:picMk id="5" creationId="{D5444976-61EA-C6E5-19F8-FA2AF59CD6E0}"/>
          </ac:picMkLst>
        </pc:picChg>
        <pc:picChg chg="add del mod">
          <ac:chgData name="Kyler Lee /CSF" userId="S::s10222789@connect.np.edu.sg::bef2e0d3-f2bc-4c65-a645-051e305b64ee" providerId="AD" clId="Web-{5992DC99-31F4-88C5-FF93-045047BC29EA}" dt="2023-02-04T09:59:11.089" v="1317"/>
          <ac:picMkLst>
            <pc:docMk/>
            <pc:sldMk cId="1012614239" sldId="324"/>
            <ac:picMk id="8" creationId="{6CA04F84-3C96-E902-3774-76F61DF1CBFF}"/>
          </ac:picMkLst>
        </pc:picChg>
        <pc:picChg chg="add mod">
          <ac:chgData name="Kyler Lee /CSF" userId="S::s10222789@connect.np.edu.sg::bef2e0d3-f2bc-4c65-a645-051e305b64ee" providerId="AD" clId="Web-{5992DC99-31F4-88C5-FF93-045047BC29EA}" dt="2023-02-04T09:59:38.934" v="1326" actId="1076"/>
          <ac:picMkLst>
            <pc:docMk/>
            <pc:sldMk cId="1012614239" sldId="324"/>
            <ac:picMk id="9" creationId="{4D2FDD32-931E-3926-CBF9-07F400605EE1}"/>
          </ac:picMkLst>
        </pc:picChg>
      </pc:sldChg>
      <pc:sldChg chg="addSp delSp modSp add replId">
        <pc:chgData name="Kyler Lee /CSF" userId="S::s10222789@connect.np.edu.sg::bef2e0d3-f2bc-4c65-a645-051e305b64ee" providerId="AD" clId="Web-{5992DC99-31F4-88C5-FF93-045047BC29EA}" dt="2023-02-04T10:19:01.415" v="1600" actId="20577"/>
        <pc:sldMkLst>
          <pc:docMk/>
          <pc:sldMk cId="2542806952" sldId="325"/>
        </pc:sldMkLst>
        <pc:spChg chg="mod">
          <ac:chgData name="Kyler Lee /CSF" userId="S::s10222789@connect.np.edu.sg::bef2e0d3-f2bc-4c65-a645-051e305b64ee" providerId="AD" clId="Web-{5992DC99-31F4-88C5-FF93-045047BC29EA}" dt="2023-02-04T10:18:06.835" v="1523" actId="20577"/>
          <ac:spMkLst>
            <pc:docMk/>
            <pc:sldMk cId="2542806952" sldId="325"/>
            <ac:spMk id="2" creationId="{9BA90D0B-569E-6869-D2F1-105D92B0C323}"/>
          </ac:spMkLst>
        </pc:spChg>
        <pc:spChg chg="mod">
          <ac:chgData name="Kyler Lee /CSF" userId="S::s10222789@connect.np.edu.sg::bef2e0d3-f2bc-4c65-a645-051e305b64ee" providerId="AD" clId="Web-{5992DC99-31F4-88C5-FF93-045047BC29EA}" dt="2023-02-04T10:17:07.427" v="1498" actId="14100"/>
          <ac:spMkLst>
            <pc:docMk/>
            <pc:sldMk cId="2542806952" sldId="325"/>
            <ac:spMk id="6" creationId="{D6B4A40E-5C4C-B6D1-8BDD-638D0CEC5E77}"/>
          </ac:spMkLst>
        </pc:spChg>
        <pc:spChg chg="mod">
          <ac:chgData name="Kyler Lee /CSF" userId="S::s10222789@connect.np.edu.sg::bef2e0d3-f2bc-4c65-a645-051e305b64ee" providerId="AD" clId="Web-{5992DC99-31F4-88C5-FF93-045047BC29EA}" dt="2023-02-04T10:19:01.415" v="1600" actId="20577"/>
          <ac:spMkLst>
            <pc:docMk/>
            <pc:sldMk cId="2542806952" sldId="325"/>
            <ac:spMk id="7" creationId="{873B4F80-70B2-DD4B-B394-7A34AEC28BE9}"/>
          </ac:spMkLst>
        </pc:spChg>
        <pc:spChg chg="del">
          <ac:chgData name="Kyler Lee /CSF" userId="S::s10222789@connect.np.edu.sg::bef2e0d3-f2bc-4c65-a645-051e305b64ee" providerId="AD" clId="Web-{5992DC99-31F4-88C5-FF93-045047BC29EA}" dt="2023-02-04T10:16:30.050" v="1490"/>
          <ac:spMkLst>
            <pc:docMk/>
            <pc:sldMk cId="2542806952" sldId="325"/>
            <ac:spMk id="10" creationId="{8D69F574-306B-D27B-99C3-D725169034CA}"/>
          </ac:spMkLst>
        </pc:spChg>
        <pc:picChg chg="add mod">
          <ac:chgData name="Kyler Lee /CSF" userId="S::s10222789@connect.np.edu.sg::bef2e0d3-f2bc-4c65-a645-051e305b64ee" providerId="AD" clId="Web-{5992DC99-31F4-88C5-FF93-045047BC29EA}" dt="2023-02-04T10:16:39.254" v="1495" actId="1076"/>
          <ac:picMkLst>
            <pc:docMk/>
            <pc:sldMk cId="2542806952" sldId="325"/>
            <ac:picMk id="3" creationId="{70BCD6C6-0C60-E56C-6AB8-BE563FC19BDA}"/>
          </ac:picMkLst>
        </pc:picChg>
        <pc:picChg chg="add mod">
          <ac:chgData name="Kyler Lee /CSF" userId="S::s10222789@connect.np.edu.sg::bef2e0d3-f2bc-4c65-a645-051e305b64ee" providerId="AD" clId="Web-{5992DC99-31F4-88C5-FF93-045047BC29EA}" dt="2023-02-04T10:17:20.521" v="1502" actId="14100"/>
          <ac:picMkLst>
            <pc:docMk/>
            <pc:sldMk cId="2542806952" sldId="325"/>
            <ac:picMk id="4" creationId="{6304E4DD-32EE-75A9-1929-5FCEA09A5910}"/>
          </ac:picMkLst>
        </pc:picChg>
        <pc:picChg chg="del">
          <ac:chgData name="Kyler Lee /CSF" userId="S::s10222789@connect.np.edu.sg::bef2e0d3-f2bc-4c65-a645-051e305b64ee" providerId="AD" clId="Web-{5992DC99-31F4-88C5-FF93-045047BC29EA}" dt="2023-02-04T10:16:26.909" v="1489"/>
          <ac:picMkLst>
            <pc:docMk/>
            <pc:sldMk cId="2542806952" sldId="325"/>
            <ac:picMk id="5" creationId="{D5444976-61EA-C6E5-19F8-FA2AF59CD6E0}"/>
          </ac:picMkLst>
        </pc:picChg>
        <pc:picChg chg="add mod">
          <ac:chgData name="Kyler Lee /CSF" userId="S::s10222789@connect.np.edu.sg::bef2e0d3-f2bc-4c65-a645-051e305b64ee" providerId="AD" clId="Web-{5992DC99-31F4-88C5-FF93-045047BC29EA}" dt="2023-02-04T10:18:20.351" v="1531" actId="1076"/>
          <ac:picMkLst>
            <pc:docMk/>
            <pc:sldMk cId="2542806952" sldId="325"/>
            <ac:picMk id="8" creationId="{CAC98CB4-EA7F-BCA3-DC3E-DC52579CE1E4}"/>
          </ac:picMkLst>
        </pc:picChg>
        <pc:picChg chg="del">
          <ac:chgData name="Kyler Lee /CSF" userId="S::s10222789@connect.np.edu.sg::bef2e0d3-f2bc-4c65-a645-051e305b64ee" providerId="AD" clId="Web-{5992DC99-31F4-88C5-FF93-045047BC29EA}" dt="2023-02-04T10:17:47.006" v="1503"/>
          <ac:picMkLst>
            <pc:docMk/>
            <pc:sldMk cId="2542806952" sldId="325"/>
            <ac:picMk id="9" creationId="{4D2FDD32-931E-3926-CBF9-07F400605EE1}"/>
          </ac:picMkLst>
        </pc:picChg>
      </pc:sldChg>
      <pc:sldChg chg="addSp delSp modSp add replId">
        <pc:chgData name="Kyler Lee /CSF" userId="S::s10222789@connect.np.edu.sg::bef2e0d3-f2bc-4c65-a645-051e305b64ee" providerId="AD" clId="Web-{5992DC99-31F4-88C5-FF93-045047BC29EA}" dt="2023-02-04T11:11:52.973" v="1702" actId="1076"/>
        <pc:sldMkLst>
          <pc:docMk/>
          <pc:sldMk cId="1205039849" sldId="326"/>
        </pc:sldMkLst>
        <pc:spChg chg="del">
          <ac:chgData name="Kyler Lee /CSF" userId="S::s10222789@connect.np.edu.sg::bef2e0d3-f2bc-4c65-a645-051e305b64ee" providerId="AD" clId="Web-{5992DC99-31F4-88C5-FF93-045047BC29EA}" dt="2023-02-04T10:22:09.969" v="1661"/>
          <ac:spMkLst>
            <pc:docMk/>
            <pc:sldMk cId="1205039849" sldId="326"/>
            <ac:spMk id="6" creationId="{D6B4A40E-5C4C-B6D1-8BDD-638D0CEC5E77}"/>
          </ac:spMkLst>
        </pc:spChg>
        <pc:spChg chg="mod">
          <ac:chgData name="Kyler Lee /CSF" userId="S::s10222789@connect.np.edu.sg::bef2e0d3-f2bc-4c65-a645-051e305b64ee" providerId="AD" clId="Web-{5992DC99-31F4-88C5-FF93-045047BC29EA}" dt="2023-02-04T11:11:52.973" v="1702" actId="1076"/>
          <ac:spMkLst>
            <pc:docMk/>
            <pc:sldMk cId="1205039849" sldId="326"/>
            <ac:spMk id="7" creationId="{873B4F80-70B2-DD4B-B394-7A34AEC28BE9}"/>
          </ac:spMkLst>
        </pc:spChg>
        <pc:spChg chg="add del">
          <ac:chgData name="Kyler Lee /CSF" userId="S::s10222789@connect.np.edu.sg::bef2e0d3-f2bc-4c65-a645-051e305b64ee" providerId="AD" clId="Web-{5992DC99-31F4-88C5-FF93-045047BC29EA}" dt="2023-02-04T10:27:43.247" v="1686"/>
          <ac:spMkLst>
            <pc:docMk/>
            <pc:sldMk cId="1205039849" sldId="326"/>
            <ac:spMk id="10" creationId="{91DFB46A-42B4-B1F8-F3C4-25BFB93CDBE2}"/>
          </ac:spMkLst>
        </pc:spChg>
        <pc:picChg chg="del">
          <ac:chgData name="Kyler Lee /CSF" userId="S::s10222789@connect.np.edu.sg::bef2e0d3-f2bc-4c65-a645-051e305b64ee" providerId="AD" clId="Web-{5992DC99-31F4-88C5-FF93-045047BC29EA}" dt="2023-02-04T10:19:41.573" v="1603"/>
          <ac:picMkLst>
            <pc:docMk/>
            <pc:sldMk cId="1205039849" sldId="326"/>
            <ac:picMk id="3" creationId="{70BCD6C6-0C60-E56C-6AB8-BE563FC19BDA}"/>
          </ac:picMkLst>
        </pc:picChg>
        <pc:picChg chg="del">
          <ac:chgData name="Kyler Lee /CSF" userId="S::s10222789@connect.np.edu.sg::bef2e0d3-f2bc-4c65-a645-051e305b64ee" providerId="AD" clId="Web-{5992DC99-31F4-88C5-FF93-045047BC29EA}" dt="2023-02-04T10:19:41.432" v="1602"/>
          <ac:picMkLst>
            <pc:docMk/>
            <pc:sldMk cId="1205039849" sldId="326"/>
            <ac:picMk id="4" creationId="{6304E4DD-32EE-75A9-1929-5FCEA09A5910}"/>
          </ac:picMkLst>
        </pc:picChg>
        <pc:picChg chg="add mod">
          <ac:chgData name="Kyler Lee /CSF" userId="S::s10222789@connect.np.edu.sg::bef2e0d3-f2bc-4c65-a645-051e305b64ee" providerId="AD" clId="Web-{5992DC99-31F4-88C5-FF93-045047BC29EA}" dt="2023-02-04T10:27:57.529" v="1691" actId="1076"/>
          <ac:picMkLst>
            <pc:docMk/>
            <pc:sldMk cId="1205039849" sldId="326"/>
            <ac:picMk id="5" creationId="{BC57AB31-B91E-9DE9-4082-47F652DDB6BC}"/>
          </ac:picMkLst>
        </pc:picChg>
        <pc:picChg chg="del">
          <ac:chgData name="Kyler Lee /CSF" userId="S::s10222789@connect.np.edu.sg::bef2e0d3-f2bc-4c65-a645-051e305b64ee" providerId="AD" clId="Web-{5992DC99-31F4-88C5-FF93-045047BC29EA}" dt="2023-02-04T10:20:48.826" v="1654"/>
          <ac:picMkLst>
            <pc:docMk/>
            <pc:sldMk cId="1205039849" sldId="326"/>
            <ac:picMk id="8" creationId="{CAC98CB4-EA7F-BCA3-DC3E-DC52579CE1E4}"/>
          </ac:picMkLst>
        </pc:picChg>
        <pc:picChg chg="add del mod">
          <ac:chgData name="Kyler Lee /CSF" userId="S::s10222789@connect.np.edu.sg::bef2e0d3-f2bc-4c65-a645-051e305b64ee" providerId="AD" clId="Web-{5992DC99-31F4-88C5-FF93-045047BC29EA}" dt="2023-02-04T10:27:43.247" v="1685"/>
          <ac:picMkLst>
            <pc:docMk/>
            <pc:sldMk cId="1205039849" sldId="326"/>
            <ac:picMk id="11" creationId="{67A61E19-7DAC-CC61-548E-CB305666A444}"/>
          </ac:picMkLst>
        </pc:picChg>
        <pc:picChg chg="add mod">
          <ac:chgData name="Kyler Lee /CSF" userId="S::s10222789@connect.np.edu.sg::bef2e0d3-f2bc-4c65-a645-051e305b64ee" providerId="AD" clId="Web-{5992DC99-31F4-88C5-FF93-045047BC29EA}" dt="2023-02-04T11:11:52.864" v="1701" actId="1076"/>
          <ac:picMkLst>
            <pc:docMk/>
            <pc:sldMk cId="1205039849" sldId="326"/>
            <ac:picMk id="13" creationId="{676AB496-04F5-9A5C-30C9-397E5B5ACAD1}"/>
          </ac:picMkLst>
        </pc:picChg>
      </pc:sldChg>
      <pc:sldChg chg="addSp delSp modSp add replId">
        <pc:chgData name="Kyler Lee /CSF" userId="S::s10222789@connect.np.edu.sg::bef2e0d3-f2bc-4c65-a645-051e305b64ee" providerId="AD" clId="Web-{5992DC99-31F4-88C5-FF93-045047BC29EA}" dt="2023-02-04T11:24:09.311" v="1710" actId="1076"/>
        <pc:sldMkLst>
          <pc:docMk/>
          <pc:sldMk cId="2867170504" sldId="327"/>
        </pc:sldMkLst>
        <pc:spChg chg="del">
          <ac:chgData name="Kyler Lee /CSF" userId="S::s10222789@connect.np.edu.sg::bef2e0d3-f2bc-4c65-a645-051e305b64ee" providerId="AD" clId="Web-{5992DC99-31F4-88C5-FF93-045047BC29EA}" dt="2023-02-04T10:22:15.548" v="1665"/>
          <ac:spMkLst>
            <pc:docMk/>
            <pc:sldMk cId="2867170504" sldId="327"/>
            <ac:spMk id="2" creationId="{9BA90D0B-569E-6869-D2F1-105D92B0C323}"/>
          </ac:spMkLst>
        </pc:spChg>
        <pc:spChg chg="add mod">
          <ac:chgData name="Kyler Lee /CSF" userId="S::s10222789@connect.np.edu.sg::bef2e0d3-f2bc-4c65-a645-051e305b64ee" providerId="AD" clId="Web-{5992DC99-31F4-88C5-FF93-045047BC29EA}" dt="2023-02-04T11:23:43.638" v="1704" actId="1076"/>
          <ac:spMkLst>
            <pc:docMk/>
            <pc:sldMk cId="2867170504" sldId="327"/>
            <ac:spMk id="2" creationId="{DE407E7F-4C83-F185-CFDB-E8392E941838}"/>
          </ac:spMkLst>
        </pc:spChg>
        <pc:spChg chg="add del mod">
          <ac:chgData name="Kyler Lee /CSF" userId="S::s10222789@connect.np.edu.sg::bef2e0d3-f2bc-4c65-a645-051e305b64ee" providerId="AD" clId="Web-{5992DC99-31F4-88C5-FF93-045047BC29EA}" dt="2023-02-04T10:26:24.307" v="1679"/>
          <ac:spMkLst>
            <pc:docMk/>
            <pc:sldMk cId="2867170504" sldId="327"/>
            <ac:spMk id="4" creationId="{1B52D0AF-13B0-4140-7CB2-DA2CA57EFD55}"/>
          </ac:spMkLst>
        </pc:spChg>
        <pc:spChg chg="del">
          <ac:chgData name="Kyler Lee /CSF" userId="S::s10222789@connect.np.edu.sg::bef2e0d3-f2bc-4c65-a645-051e305b64ee" providerId="AD" clId="Web-{5992DC99-31F4-88C5-FF93-045047BC29EA}" dt="2023-02-04T10:22:15.548" v="1663"/>
          <ac:spMkLst>
            <pc:docMk/>
            <pc:sldMk cId="2867170504" sldId="327"/>
            <ac:spMk id="7" creationId="{873B4F80-70B2-DD4B-B394-7A34AEC28BE9}"/>
          </ac:spMkLst>
        </pc:spChg>
        <pc:spChg chg="add mod">
          <ac:chgData name="Kyler Lee /CSF" userId="S::s10222789@connect.np.edu.sg::bef2e0d3-f2bc-4c65-a645-051e305b64ee" providerId="AD" clId="Web-{5992DC99-31F4-88C5-FF93-045047BC29EA}" dt="2023-02-04T10:28:23.858" v="1698" actId="1076"/>
          <ac:spMkLst>
            <pc:docMk/>
            <pc:sldMk cId="2867170504" sldId="327"/>
            <ac:spMk id="8" creationId="{262DB604-4C8C-DA7E-004F-1A646B4D884F}"/>
          </ac:spMkLst>
        </pc:spChg>
        <pc:spChg chg="del">
          <ac:chgData name="Kyler Lee /CSF" userId="S::s10222789@connect.np.edu.sg::bef2e0d3-f2bc-4c65-a645-051e305b64ee" providerId="AD" clId="Web-{5992DC99-31F4-88C5-FF93-045047BC29EA}" dt="2023-02-04T10:22:15.548" v="1664"/>
          <ac:spMkLst>
            <pc:docMk/>
            <pc:sldMk cId="2867170504" sldId="327"/>
            <ac:spMk id="12" creationId="{01FF3D08-11C9-E67C-2CD2-FB6265A9F1E2}"/>
          </ac:spMkLst>
        </pc:spChg>
        <pc:spChg chg="del">
          <ac:chgData name="Kyler Lee /CSF" userId="S::s10222789@connect.np.edu.sg::bef2e0d3-f2bc-4c65-a645-051e305b64ee" providerId="AD" clId="Web-{5992DC99-31F4-88C5-FF93-045047BC29EA}" dt="2023-02-04T10:22:15.563" v="1666"/>
          <ac:spMkLst>
            <pc:docMk/>
            <pc:sldMk cId="2867170504" sldId="327"/>
            <ac:spMk id="631" creationId="{00000000-0000-0000-0000-000000000000}"/>
          </ac:spMkLst>
        </pc:spChg>
        <pc:picChg chg="add mod">
          <ac:chgData name="Kyler Lee /CSF" userId="S::s10222789@connect.np.edu.sg::bef2e0d3-f2bc-4c65-a645-051e305b64ee" providerId="AD" clId="Web-{5992DC99-31F4-88C5-FF93-045047BC29EA}" dt="2023-02-04T11:24:09.311" v="1710" actId="1076"/>
          <ac:picMkLst>
            <pc:docMk/>
            <pc:sldMk cId="2867170504" sldId="327"/>
            <ac:picMk id="3" creationId="{655221BC-B7A7-B232-B264-90FEFFA685A8}"/>
          </ac:picMkLst>
        </pc:picChg>
        <pc:picChg chg="del">
          <ac:chgData name="Kyler Lee /CSF" userId="S::s10222789@connect.np.edu.sg::bef2e0d3-f2bc-4c65-a645-051e305b64ee" providerId="AD" clId="Web-{5992DC99-31F4-88C5-FF93-045047BC29EA}" dt="2023-02-04T10:22:17.548" v="1667"/>
          <ac:picMkLst>
            <pc:docMk/>
            <pc:sldMk cId="2867170504" sldId="327"/>
            <ac:picMk id="5" creationId="{BC57AB31-B91E-9DE9-4082-47F652DDB6BC}"/>
          </ac:picMkLst>
        </pc:picChg>
        <pc:picChg chg="add del mod">
          <ac:chgData name="Kyler Lee /CSF" userId="S::s10222789@connect.np.edu.sg::bef2e0d3-f2bc-4c65-a645-051e305b64ee" providerId="AD" clId="Web-{5992DC99-31F4-88C5-FF93-045047BC29EA}" dt="2023-02-04T10:27:46.623" v="1687"/>
          <ac:picMkLst>
            <pc:docMk/>
            <pc:sldMk cId="2867170504" sldId="327"/>
            <ac:picMk id="6" creationId="{7C5A359C-E0A0-2CED-0B36-FF7F63349E1B}"/>
          </ac:picMkLst>
        </pc:picChg>
        <pc:picChg chg="add mod">
          <ac:chgData name="Kyler Lee /CSF" userId="S::s10222789@connect.np.edu.sg::bef2e0d3-f2bc-4c65-a645-051e305b64ee" providerId="AD" clId="Web-{5992DC99-31F4-88C5-FF93-045047BC29EA}" dt="2023-02-04T10:28:23.890" v="1699" actId="1076"/>
          <ac:picMkLst>
            <pc:docMk/>
            <pc:sldMk cId="2867170504" sldId="327"/>
            <ac:picMk id="9" creationId="{F978E13F-0F6E-2B10-DB48-C9ABC2937368}"/>
          </ac:picMkLst>
        </pc:picChg>
      </pc:sldChg>
      <pc:sldChg chg="addSp delSp modSp add replId">
        <pc:chgData name="Kyler Lee /CSF" userId="S::s10222789@connect.np.edu.sg::bef2e0d3-f2bc-4c65-a645-051e305b64ee" providerId="AD" clId="Web-{5992DC99-31F4-88C5-FF93-045047BC29EA}" dt="2023-02-04T11:44:43.994" v="1864" actId="1076"/>
        <pc:sldMkLst>
          <pc:docMk/>
          <pc:sldMk cId="1818491776" sldId="328"/>
        </pc:sldMkLst>
        <pc:spChg chg="mod">
          <ac:chgData name="Kyler Lee /CSF" userId="S::s10222789@connect.np.edu.sg::bef2e0d3-f2bc-4c65-a645-051e305b64ee" providerId="AD" clId="Web-{5992DC99-31F4-88C5-FF93-045047BC29EA}" dt="2023-02-04T11:33:28.799" v="1715" actId="20577"/>
          <ac:spMkLst>
            <pc:docMk/>
            <pc:sldMk cId="1818491776" sldId="328"/>
            <ac:spMk id="13" creationId="{D419ED27-D148-0899-E104-CE1E2CE50293}"/>
          </ac:spMkLst>
        </pc:spChg>
        <pc:spChg chg="del">
          <ac:chgData name="Kyler Lee /CSF" userId="S::s10222789@connect.np.edu.sg::bef2e0d3-f2bc-4c65-a645-051e305b64ee" providerId="AD" clId="Web-{5992DC99-31F4-88C5-FF93-045047BC29EA}" dt="2023-02-04T11:36:05.695" v="1717"/>
          <ac:spMkLst>
            <pc:docMk/>
            <pc:sldMk cId="1818491776" sldId="328"/>
            <ac:spMk id="17" creationId="{3092CDFF-B110-37B6-BFFC-0BCD6E438DBD}"/>
          </ac:spMkLst>
        </pc:spChg>
        <pc:spChg chg="mod">
          <ac:chgData name="Kyler Lee /CSF" userId="S::s10222789@connect.np.edu.sg::bef2e0d3-f2bc-4c65-a645-051e305b64ee" providerId="AD" clId="Web-{5992DC99-31F4-88C5-FF93-045047BC29EA}" dt="2023-02-04T11:44:43.994" v="1864" actId="1076"/>
          <ac:spMkLst>
            <pc:docMk/>
            <pc:sldMk cId="1818491776" sldId="328"/>
            <ac:spMk id="23" creationId="{AAEBA3EC-146A-5DBB-077F-C78DBBC6EC41}"/>
          </ac:spMkLst>
        </pc:spChg>
        <pc:picChg chg="add mod">
          <ac:chgData name="Kyler Lee /CSF" userId="S::s10222789@connect.np.edu.sg::bef2e0d3-f2bc-4c65-a645-051e305b64ee" providerId="AD" clId="Web-{5992DC99-31F4-88C5-FF93-045047BC29EA}" dt="2023-02-04T11:36:18.727" v="1725" actId="1076"/>
          <ac:picMkLst>
            <pc:docMk/>
            <pc:sldMk cId="1818491776" sldId="328"/>
            <ac:picMk id="2" creationId="{8A912D72-DF7A-2D4F-EE9F-7AFD78B25E36}"/>
          </ac:picMkLst>
        </pc:picChg>
        <pc:picChg chg="add del mod">
          <ac:chgData name="Kyler Lee /CSF" userId="S::s10222789@connect.np.edu.sg::bef2e0d3-f2bc-4c65-a645-051e305b64ee" providerId="AD" clId="Web-{5992DC99-31F4-88C5-FF93-045047BC29EA}" dt="2023-02-04T11:39:39.343" v="1730"/>
          <ac:picMkLst>
            <pc:docMk/>
            <pc:sldMk cId="1818491776" sldId="328"/>
            <ac:picMk id="3" creationId="{BB23AF87-4EF2-ED53-3082-CAE6890BFC21}"/>
          </ac:picMkLst>
        </pc:picChg>
        <pc:picChg chg="add mod">
          <ac:chgData name="Kyler Lee /CSF" userId="S::s10222789@connect.np.edu.sg::bef2e0d3-f2bc-4c65-a645-051e305b64ee" providerId="AD" clId="Web-{5992DC99-31F4-88C5-FF93-045047BC29EA}" dt="2023-02-04T11:40:12.844" v="1736" actId="14100"/>
          <ac:picMkLst>
            <pc:docMk/>
            <pc:sldMk cId="1818491776" sldId="328"/>
            <ac:picMk id="4" creationId="{9E381EAC-0728-10DA-08EC-8CA98DB6D8BA}"/>
          </ac:picMkLst>
        </pc:picChg>
        <pc:picChg chg="del">
          <ac:chgData name="Kyler Lee /CSF" userId="S::s10222789@connect.np.edu.sg::bef2e0d3-f2bc-4c65-a645-051e305b64ee" providerId="AD" clId="Web-{5992DC99-31F4-88C5-FF93-045047BC29EA}" dt="2023-02-04T11:33:32.237" v="1716"/>
          <ac:picMkLst>
            <pc:docMk/>
            <pc:sldMk cId="1818491776" sldId="328"/>
            <ac:picMk id="5" creationId="{77B419CE-980E-33F2-E508-7DA742034A7A}"/>
          </ac:picMkLst>
        </pc:picChg>
        <pc:picChg chg="add mod">
          <ac:chgData name="Kyler Lee /CSF" userId="S::s10222789@connect.np.edu.sg::bef2e0d3-f2bc-4c65-a645-051e305b64ee" providerId="AD" clId="Web-{5992DC99-31F4-88C5-FF93-045047BC29EA}" dt="2023-02-04T11:41:16.612" v="1742" actId="1076"/>
          <ac:picMkLst>
            <pc:docMk/>
            <pc:sldMk cId="1818491776" sldId="328"/>
            <ac:picMk id="6" creationId="{72FDD8EF-D55E-15F9-9C3A-41295A7B6BDC}"/>
          </ac:picMkLst>
        </pc:picChg>
        <pc:picChg chg="del">
          <ac:chgData name="Kyler Lee /CSF" userId="S::s10222789@connect.np.edu.sg::bef2e0d3-f2bc-4c65-a645-051e305b64ee" providerId="AD" clId="Web-{5992DC99-31F4-88C5-FF93-045047BC29EA}" dt="2023-02-04T11:33:23.549" v="1712"/>
          <ac:picMkLst>
            <pc:docMk/>
            <pc:sldMk cId="1818491776" sldId="328"/>
            <ac:picMk id="21" creationId="{62260F09-F3FE-F2BD-51E9-AC1ACAD67C1A}"/>
          </ac:picMkLst>
        </pc:picChg>
      </pc:sldChg>
      <pc:sldChg chg="addSp delSp modSp add del ord replId">
        <pc:chgData name="Kyler Lee /CSF" userId="S::s10222789@connect.np.edu.sg::bef2e0d3-f2bc-4c65-a645-051e305b64ee" providerId="AD" clId="Web-{5992DC99-31F4-88C5-FF93-045047BC29EA}" dt="2023-02-04T12:50:28.630" v="2297"/>
        <pc:sldMkLst>
          <pc:docMk/>
          <pc:sldMk cId="3689934387" sldId="329"/>
        </pc:sldMkLst>
        <pc:spChg chg="mod">
          <ac:chgData name="Kyler Lee /CSF" userId="S::s10222789@connect.np.edu.sg::bef2e0d3-f2bc-4c65-a645-051e305b64ee" providerId="AD" clId="Web-{5992DC99-31F4-88C5-FF93-045047BC29EA}" dt="2023-02-04T12:14:28.607" v="1990" actId="20577"/>
          <ac:spMkLst>
            <pc:docMk/>
            <pc:sldMk cId="3689934387" sldId="329"/>
            <ac:spMk id="7" creationId="{873B4F80-70B2-DD4B-B394-7A34AEC28BE9}"/>
          </ac:spMkLst>
        </pc:spChg>
        <pc:spChg chg="mod">
          <ac:chgData name="Kyler Lee /CSF" userId="S::s10222789@connect.np.edu.sg::bef2e0d3-f2bc-4c65-a645-051e305b64ee" providerId="AD" clId="Web-{5992DC99-31F4-88C5-FF93-045047BC29EA}" dt="2023-02-04T12:12:49.167" v="1924" actId="20577"/>
          <ac:spMkLst>
            <pc:docMk/>
            <pc:sldMk cId="3689934387" sldId="329"/>
            <ac:spMk id="10" creationId="{8D69F574-306B-D27B-99C3-D725169034CA}"/>
          </ac:spMkLst>
        </pc:spChg>
        <pc:picChg chg="add mod">
          <ac:chgData name="Kyler Lee /CSF" userId="S::s10222789@connect.np.edu.sg::bef2e0d3-f2bc-4c65-a645-051e305b64ee" providerId="AD" clId="Web-{5992DC99-31F4-88C5-FF93-045047BC29EA}" dt="2023-02-04T12:08:32.767" v="1882" actId="1076"/>
          <ac:picMkLst>
            <pc:docMk/>
            <pc:sldMk cId="3689934387" sldId="329"/>
            <ac:picMk id="3" creationId="{70684D05-A9C2-8F91-FA68-DFA16D8E0382}"/>
          </ac:picMkLst>
        </pc:picChg>
        <pc:picChg chg="add mod">
          <ac:chgData name="Kyler Lee /CSF" userId="S::s10222789@connect.np.edu.sg::bef2e0d3-f2bc-4c65-a645-051e305b64ee" providerId="AD" clId="Web-{5992DC99-31F4-88C5-FF93-045047BC29EA}" dt="2023-02-04T12:12:02.196" v="1897" actId="14100"/>
          <ac:picMkLst>
            <pc:docMk/>
            <pc:sldMk cId="3689934387" sldId="329"/>
            <ac:picMk id="4" creationId="{D442BAF9-D449-1583-F5E8-D16741C22ADE}"/>
          </ac:picMkLst>
        </pc:picChg>
        <pc:picChg chg="del">
          <ac:chgData name="Kyler Lee /CSF" userId="S::s10222789@connect.np.edu.sg::bef2e0d3-f2bc-4c65-a645-051e305b64ee" providerId="AD" clId="Web-{5992DC99-31F4-88C5-FF93-045047BC29EA}" dt="2023-02-04T12:08:10.641" v="1875"/>
          <ac:picMkLst>
            <pc:docMk/>
            <pc:sldMk cId="3689934387" sldId="329"/>
            <ac:picMk id="5" creationId="{D5444976-61EA-C6E5-19F8-FA2AF59CD6E0}"/>
          </ac:picMkLst>
        </pc:picChg>
        <pc:picChg chg="del">
          <ac:chgData name="Kyler Lee /CSF" userId="S::s10222789@connect.np.edu.sg::bef2e0d3-f2bc-4c65-a645-051e305b64ee" providerId="AD" clId="Web-{5992DC99-31F4-88C5-FF93-045047BC29EA}" dt="2023-02-04T12:11:54.602" v="1892"/>
          <ac:picMkLst>
            <pc:docMk/>
            <pc:sldMk cId="3689934387" sldId="329"/>
            <ac:picMk id="9" creationId="{4D2FDD32-931E-3926-CBF9-07F400605EE1}"/>
          </ac:picMkLst>
        </pc:picChg>
      </pc:sldChg>
      <pc:sldChg chg="addSp delSp modSp new">
        <pc:chgData name="Kyler Lee /CSF" userId="S::s10222789@connect.np.edu.sg::bef2e0d3-f2bc-4c65-a645-051e305b64ee" providerId="AD" clId="Web-{5992DC99-31F4-88C5-FF93-045047BC29EA}" dt="2023-02-04T12:52:46.651" v="2313" actId="14100"/>
        <pc:sldMkLst>
          <pc:docMk/>
          <pc:sldMk cId="2995892930" sldId="330"/>
        </pc:sldMkLst>
        <pc:spChg chg="del">
          <ac:chgData name="Kyler Lee /CSF" userId="S::s10222789@connect.np.edu.sg::bef2e0d3-f2bc-4c65-a645-051e305b64ee" providerId="AD" clId="Web-{5992DC99-31F4-88C5-FF93-045047BC29EA}" dt="2023-02-04T12:35:54.490" v="2096"/>
          <ac:spMkLst>
            <pc:docMk/>
            <pc:sldMk cId="2995892930" sldId="330"/>
            <ac:spMk id="2" creationId="{AB25E261-E5E9-89BD-D196-D11350EC1821}"/>
          </ac:spMkLst>
        </pc:spChg>
        <pc:picChg chg="add mod modCrop">
          <ac:chgData name="Kyler Lee /CSF" userId="S::s10222789@connect.np.edu.sg::bef2e0d3-f2bc-4c65-a645-051e305b64ee" providerId="AD" clId="Web-{5992DC99-31F4-88C5-FF93-045047BC29EA}" dt="2023-02-04T12:36:47.727" v="2111"/>
          <ac:picMkLst>
            <pc:docMk/>
            <pc:sldMk cId="2995892930" sldId="330"/>
            <ac:picMk id="3" creationId="{6F47C618-A7DC-D335-5B32-F180196A213B}"/>
          </ac:picMkLst>
        </pc:picChg>
        <pc:picChg chg="add mod">
          <ac:chgData name="Kyler Lee /CSF" userId="S::s10222789@connect.np.edu.sg::bef2e0d3-f2bc-4c65-a645-051e305b64ee" providerId="AD" clId="Web-{5992DC99-31F4-88C5-FF93-045047BC29EA}" dt="2023-02-04T12:36:40.945" v="2107" actId="1076"/>
          <ac:picMkLst>
            <pc:docMk/>
            <pc:sldMk cId="2995892930" sldId="330"/>
            <ac:picMk id="4" creationId="{79B9DD27-6735-9C23-5D84-596CB7345315}"/>
          </ac:picMkLst>
        </pc:picChg>
        <pc:cxnChg chg="add mod">
          <ac:chgData name="Kyler Lee /CSF" userId="S::s10222789@connect.np.edu.sg::bef2e0d3-f2bc-4c65-a645-051e305b64ee" providerId="AD" clId="Web-{5992DC99-31F4-88C5-FF93-045047BC29EA}" dt="2023-02-04T12:51:57.258" v="2301" actId="14100"/>
          <ac:cxnSpMkLst>
            <pc:docMk/>
            <pc:sldMk cId="2995892930" sldId="330"/>
            <ac:cxnSpMk id="6" creationId="{A7206C40-EA71-E2E5-8924-19EFA99AC6F4}"/>
          </ac:cxnSpMkLst>
        </pc:cxnChg>
        <pc:cxnChg chg="add mod">
          <ac:chgData name="Kyler Lee /CSF" userId="S::s10222789@connect.np.edu.sg::bef2e0d3-f2bc-4c65-a645-051e305b64ee" providerId="AD" clId="Web-{5992DC99-31F4-88C5-FF93-045047BC29EA}" dt="2023-02-04T12:52:10.712" v="2304" actId="14100"/>
          <ac:cxnSpMkLst>
            <pc:docMk/>
            <pc:sldMk cId="2995892930" sldId="330"/>
            <ac:cxnSpMk id="8" creationId="{F25B5532-3AB5-F96C-6366-E39E49A96EB8}"/>
          </ac:cxnSpMkLst>
        </pc:cxnChg>
        <pc:cxnChg chg="add mod">
          <ac:chgData name="Kyler Lee /CSF" userId="S::s10222789@connect.np.edu.sg::bef2e0d3-f2bc-4c65-a645-051e305b64ee" providerId="AD" clId="Web-{5992DC99-31F4-88C5-FF93-045047BC29EA}" dt="2023-02-04T12:52:19.868" v="2307" actId="14100"/>
          <ac:cxnSpMkLst>
            <pc:docMk/>
            <pc:sldMk cId="2995892930" sldId="330"/>
            <ac:cxnSpMk id="10" creationId="{6453779F-254E-7968-44A9-B27E393CEC6D}"/>
          </ac:cxnSpMkLst>
        </pc:cxnChg>
        <pc:cxnChg chg="add mod">
          <ac:chgData name="Kyler Lee /CSF" userId="S::s10222789@connect.np.edu.sg::bef2e0d3-f2bc-4c65-a645-051e305b64ee" providerId="AD" clId="Web-{5992DC99-31F4-88C5-FF93-045047BC29EA}" dt="2023-02-04T12:52:37.478" v="2310" actId="14100"/>
          <ac:cxnSpMkLst>
            <pc:docMk/>
            <pc:sldMk cId="2995892930" sldId="330"/>
            <ac:cxnSpMk id="12" creationId="{FA3E8761-0940-1B78-E3C6-1E359669F6DB}"/>
          </ac:cxnSpMkLst>
        </pc:cxnChg>
        <pc:cxnChg chg="add mod">
          <ac:chgData name="Kyler Lee /CSF" userId="S::s10222789@connect.np.edu.sg::bef2e0d3-f2bc-4c65-a645-051e305b64ee" providerId="AD" clId="Web-{5992DC99-31F4-88C5-FF93-045047BC29EA}" dt="2023-02-04T12:52:46.651" v="2313" actId="14100"/>
          <ac:cxnSpMkLst>
            <pc:docMk/>
            <pc:sldMk cId="2995892930" sldId="330"/>
            <ac:cxnSpMk id="14" creationId="{6CCFADAE-1A8F-C960-03E8-135C3F0F63F1}"/>
          </ac:cxnSpMkLst>
        </pc:cxnChg>
      </pc:sldChg>
      <pc:sldChg chg="modSp add replId">
        <pc:chgData name="Kyler Lee /CSF" userId="S::s10222789@connect.np.edu.sg::bef2e0d3-f2bc-4c65-a645-051e305b64ee" providerId="AD" clId="Web-{5992DC99-31F4-88C5-FF93-045047BC29EA}" dt="2023-02-04T12:32:28.905" v="2012" actId="20577"/>
        <pc:sldMkLst>
          <pc:docMk/>
          <pc:sldMk cId="2462942998" sldId="331"/>
        </pc:sldMkLst>
        <pc:spChg chg="mod">
          <ac:chgData name="Kyler Lee /CSF" userId="S::s10222789@connect.np.edu.sg::bef2e0d3-f2bc-4c65-a645-051e305b64ee" providerId="AD" clId="Web-{5992DC99-31F4-88C5-FF93-045047BC29EA}" dt="2023-02-04T12:32:28.905" v="2012" actId="20577"/>
          <ac:spMkLst>
            <pc:docMk/>
            <pc:sldMk cId="2462942998" sldId="331"/>
            <ac:spMk id="7" creationId="{873B4F80-70B2-DD4B-B394-7A34AEC28BE9}"/>
          </ac:spMkLst>
        </pc:spChg>
      </pc:sldChg>
      <pc:sldChg chg="addSp delSp modSp add replId">
        <pc:chgData name="Kyler Lee /CSF" userId="S::s10222789@connect.np.edu.sg::bef2e0d3-f2bc-4c65-a645-051e305b64ee" providerId="AD" clId="Web-{5992DC99-31F4-88C5-FF93-045047BC29EA}" dt="2023-02-04T12:35:40.865" v="2091"/>
        <pc:sldMkLst>
          <pc:docMk/>
          <pc:sldMk cId="2331912248" sldId="332"/>
        </pc:sldMkLst>
        <pc:spChg chg="mod">
          <ac:chgData name="Kyler Lee /CSF" userId="S::s10222789@connect.np.edu.sg::bef2e0d3-f2bc-4c65-a645-051e305b64ee" providerId="AD" clId="Web-{5992DC99-31F4-88C5-FF93-045047BC29EA}" dt="2023-02-04T12:33:38.454" v="2017" actId="20577"/>
          <ac:spMkLst>
            <pc:docMk/>
            <pc:sldMk cId="2331912248" sldId="332"/>
            <ac:spMk id="2" creationId="{9BA90D0B-569E-6869-D2F1-105D92B0C323}"/>
          </ac:spMkLst>
        </pc:spChg>
        <pc:spChg chg="mod">
          <ac:chgData name="Kyler Lee /CSF" userId="S::s10222789@connect.np.edu.sg::bef2e0d3-f2bc-4c65-a645-051e305b64ee" providerId="AD" clId="Web-{5992DC99-31F4-88C5-FF93-045047BC29EA}" dt="2023-02-04T12:34:56.707" v="2035" actId="14100"/>
          <ac:spMkLst>
            <pc:docMk/>
            <pc:sldMk cId="2331912248" sldId="332"/>
            <ac:spMk id="6" creationId="{D6B4A40E-5C4C-B6D1-8BDD-638D0CEC5E77}"/>
          </ac:spMkLst>
        </pc:spChg>
        <pc:spChg chg="mod">
          <ac:chgData name="Kyler Lee /CSF" userId="S::s10222789@connect.np.edu.sg::bef2e0d3-f2bc-4c65-a645-051e305b64ee" providerId="AD" clId="Web-{5992DC99-31F4-88C5-FF93-045047BC29EA}" dt="2023-02-04T12:35:40.162" v="2090" actId="20577"/>
          <ac:spMkLst>
            <pc:docMk/>
            <pc:sldMk cId="2331912248" sldId="332"/>
            <ac:spMk id="7" creationId="{873B4F80-70B2-DD4B-B394-7A34AEC28BE9}"/>
          </ac:spMkLst>
        </pc:spChg>
        <pc:spChg chg="del">
          <ac:chgData name="Kyler Lee /CSF" userId="S::s10222789@connect.np.edu.sg::bef2e0d3-f2bc-4c65-a645-051e305b64ee" providerId="AD" clId="Web-{5992DC99-31F4-88C5-FF93-045047BC29EA}" dt="2023-02-04T12:35:40.865" v="2091"/>
          <ac:spMkLst>
            <pc:docMk/>
            <pc:sldMk cId="2331912248" sldId="332"/>
            <ac:spMk id="10" creationId="{8D69F574-306B-D27B-99C3-D725169034CA}"/>
          </ac:spMkLst>
        </pc:spChg>
        <pc:picChg chg="del">
          <ac:chgData name="Kyler Lee /CSF" userId="S::s10222789@connect.np.edu.sg::bef2e0d3-f2bc-4c65-a645-051e305b64ee" providerId="AD" clId="Web-{5992DC99-31F4-88C5-FF93-045047BC29EA}" dt="2023-02-04T12:34:21.159" v="2024"/>
          <ac:picMkLst>
            <pc:docMk/>
            <pc:sldMk cId="2331912248" sldId="332"/>
            <ac:picMk id="3" creationId="{70684D05-A9C2-8F91-FA68-DFA16D8E0382}"/>
          </ac:picMkLst>
        </pc:picChg>
        <pc:picChg chg="del">
          <ac:chgData name="Kyler Lee /CSF" userId="S::s10222789@connect.np.edu.sg::bef2e0d3-f2bc-4c65-a645-051e305b64ee" providerId="AD" clId="Web-{5992DC99-31F4-88C5-FF93-045047BC29EA}" dt="2023-02-04T12:33:29.610" v="2014"/>
          <ac:picMkLst>
            <pc:docMk/>
            <pc:sldMk cId="2331912248" sldId="332"/>
            <ac:picMk id="4" creationId="{D442BAF9-D449-1583-F5E8-D16741C22ADE}"/>
          </ac:picMkLst>
        </pc:picChg>
        <pc:picChg chg="add mod">
          <ac:chgData name="Kyler Lee /CSF" userId="S::s10222789@connect.np.edu.sg::bef2e0d3-f2bc-4c65-a645-051e305b64ee" providerId="AD" clId="Web-{5992DC99-31F4-88C5-FF93-045047BC29EA}" dt="2023-02-04T12:33:56.642" v="2023" actId="1076"/>
          <ac:picMkLst>
            <pc:docMk/>
            <pc:sldMk cId="2331912248" sldId="332"/>
            <ac:picMk id="5" creationId="{0A6AEB5E-AFC1-C174-48C4-D93162AAED20}"/>
          </ac:picMkLst>
        </pc:picChg>
        <pc:picChg chg="add del mod">
          <ac:chgData name="Kyler Lee /CSF" userId="S::s10222789@connect.np.edu.sg::bef2e0d3-f2bc-4c65-a645-051e305b64ee" providerId="AD" clId="Web-{5992DC99-31F4-88C5-FF93-045047BC29EA}" dt="2023-02-04T12:34:28.315" v="2028"/>
          <ac:picMkLst>
            <pc:docMk/>
            <pc:sldMk cId="2331912248" sldId="332"/>
            <ac:picMk id="8" creationId="{34FDE25F-7709-D480-7A28-283AE92D9C1A}"/>
          </ac:picMkLst>
        </pc:picChg>
        <pc:picChg chg="add mod">
          <ac:chgData name="Kyler Lee /CSF" userId="S::s10222789@connect.np.edu.sg::bef2e0d3-f2bc-4c65-a645-051e305b64ee" providerId="AD" clId="Web-{5992DC99-31F4-88C5-FF93-045047BC29EA}" dt="2023-02-04T12:34:49.347" v="2033" actId="14100"/>
          <ac:picMkLst>
            <pc:docMk/>
            <pc:sldMk cId="2331912248" sldId="332"/>
            <ac:picMk id="9" creationId="{F441101C-ECD3-B610-866B-20C8601375D6}"/>
          </ac:picMkLst>
        </pc:picChg>
      </pc:sldChg>
      <pc:sldChg chg="addSp delSp modSp add replId">
        <pc:chgData name="Kyler Lee /CSF" userId="S::s10222789@connect.np.edu.sg::bef2e0d3-f2bc-4c65-a645-051e305b64ee" providerId="AD" clId="Web-{5992DC99-31F4-88C5-FF93-045047BC29EA}" dt="2023-02-04T12:42:39.505" v="2197" actId="14100"/>
        <pc:sldMkLst>
          <pc:docMk/>
          <pc:sldMk cId="2077831570" sldId="333"/>
        </pc:sldMkLst>
        <pc:spChg chg="mod">
          <ac:chgData name="Kyler Lee /CSF" userId="S::s10222789@connect.np.edu.sg::bef2e0d3-f2bc-4c65-a645-051e305b64ee" providerId="AD" clId="Web-{5992DC99-31F4-88C5-FF93-045047BC29EA}" dt="2023-02-04T12:38:01.073" v="2117" actId="20577"/>
          <ac:spMkLst>
            <pc:docMk/>
            <pc:sldMk cId="2077831570" sldId="333"/>
            <ac:spMk id="2" creationId="{9BA90D0B-569E-6869-D2F1-105D92B0C323}"/>
          </ac:spMkLst>
        </pc:spChg>
        <pc:spChg chg="mod">
          <ac:chgData name="Kyler Lee /CSF" userId="S::s10222789@connect.np.edu.sg::bef2e0d3-f2bc-4c65-a645-051e305b64ee" providerId="AD" clId="Web-{5992DC99-31F4-88C5-FF93-045047BC29EA}" dt="2023-02-04T12:41:58.676" v="2145" actId="14100"/>
          <ac:spMkLst>
            <pc:docMk/>
            <pc:sldMk cId="2077831570" sldId="333"/>
            <ac:spMk id="6" creationId="{D6B4A40E-5C4C-B6D1-8BDD-638D0CEC5E77}"/>
          </ac:spMkLst>
        </pc:spChg>
        <pc:spChg chg="mod">
          <ac:chgData name="Kyler Lee /CSF" userId="S::s10222789@connect.np.edu.sg::bef2e0d3-f2bc-4c65-a645-051e305b64ee" providerId="AD" clId="Web-{5992DC99-31F4-88C5-FF93-045047BC29EA}" dt="2023-02-04T12:42:39.505" v="2197" actId="14100"/>
          <ac:spMkLst>
            <pc:docMk/>
            <pc:sldMk cId="2077831570" sldId="333"/>
            <ac:spMk id="7" creationId="{873B4F80-70B2-DD4B-B394-7A34AEC28BE9}"/>
          </ac:spMkLst>
        </pc:spChg>
        <pc:picChg chg="del">
          <ac:chgData name="Kyler Lee /CSF" userId="S::s10222789@connect.np.edu.sg::bef2e0d3-f2bc-4c65-a645-051e305b64ee" providerId="AD" clId="Web-{5992DC99-31F4-88C5-FF93-045047BC29EA}" dt="2023-02-04T12:37:53.182" v="2113"/>
          <ac:picMkLst>
            <pc:docMk/>
            <pc:sldMk cId="2077831570" sldId="333"/>
            <ac:picMk id="3" creationId="{F68E419B-FE18-4363-1DA6-F1FF0AD5E2D3}"/>
          </ac:picMkLst>
        </pc:picChg>
        <pc:picChg chg="del">
          <ac:chgData name="Kyler Lee /CSF" userId="S::s10222789@connect.np.edu.sg::bef2e0d3-f2bc-4c65-a645-051e305b64ee" providerId="AD" clId="Web-{5992DC99-31F4-88C5-FF93-045047BC29EA}" dt="2023-02-04T12:39:46.921" v="2124"/>
          <ac:picMkLst>
            <pc:docMk/>
            <pc:sldMk cId="2077831570" sldId="333"/>
            <ac:picMk id="4" creationId="{A7329254-989B-7E78-554A-74201907636E}"/>
          </ac:picMkLst>
        </pc:picChg>
        <pc:picChg chg="add mod">
          <ac:chgData name="Kyler Lee /CSF" userId="S::s10222789@connect.np.edu.sg::bef2e0d3-f2bc-4c65-a645-051e305b64ee" providerId="AD" clId="Web-{5992DC99-31F4-88C5-FF93-045047BC29EA}" dt="2023-02-04T12:39:44.983" v="2123" actId="1076"/>
          <ac:picMkLst>
            <pc:docMk/>
            <pc:sldMk cId="2077831570" sldId="333"/>
            <ac:picMk id="5" creationId="{4CA24069-FC9E-2398-3246-4BA5594916D9}"/>
          </ac:picMkLst>
        </pc:picChg>
        <pc:picChg chg="add mod modCrop">
          <ac:chgData name="Kyler Lee /CSF" userId="S::s10222789@connect.np.edu.sg::bef2e0d3-f2bc-4c65-a645-051e305b64ee" providerId="AD" clId="Web-{5992DC99-31F4-88C5-FF93-045047BC29EA}" dt="2023-02-04T12:41:43.675" v="2141"/>
          <ac:picMkLst>
            <pc:docMk/>
            <pc:sldMk cId="2077831570" sldId="333"/>
            <ac:picMk id="8" creationId="{C4E5146E-C658-BEF9-1C7D-5229287F5587}"/>
          </ac:picMkLst>
        </pc:picChg>
        <pc:picChg chg="add mod">
          <ac:chgData name="Kyler Lee /CSF" userId="S::s10222789@connect.np.edu.sg::bef2e0d3-f2bc-4c65-a645-051e305b64ee" providerId="AD" clId="Web-{5992DC99-31F4-88C5-FF93-045047BC29EA}" dt="2023-02-04T12:41:51.176" v="2144" actId="1076"/>
          <ac:picMkLst>
            <pc:docMk/>
            <pc:sldMk cId="2077831570" sldId="333"/>
            <ac:picMk id="9" creationId="{DDEE7BFA-4159-BDD6-4055-282299FE2270}"/>
          </ac:picMkLst>
        </pc:picChg>
      </pc:sldChg>
      <pc:sldChg chg="addSp delSp modSp add ord replId">
        <pc:chgData name="Kyler Lee /CSF" userId="S::s10222789@connect.np.edu.sg::bef2e0d3-f2bc-4c65-a645-051e305b64ee" providerId="AD" clId="Web-{5992DC99-31F4-88C5-FF93-045047BC29EA}" dt="2023-02-04T12:48:25.720" v="2296" actId="20577"/>
        <pc:sldMkLst>
          <pc:docMk/>
          <pc:sldMk cId="160915687" sldId="334"/>
        </pc:sldMkLst>
        <pc:spChg chg="mod">
          <ac:chgData name="Kyler Lee /CSF" userId="S::s10222789@connect.np.edu.sg::bef2e0d3-f2bc-4c65-a645-051e305b64ee" providerId="AD" clId="Web-{5992DC99-31F4-88C5-FF93-045047BC29EA}" dt="2023-02-04T12:45:11.979" v="2213" actId="20577"/>
          <ac:spMkLst>
            <pc:docMk/>
            <pc:sldMk cId="160915687" sldId="334"/>
            <ac:spMk id="13" creationId="{D419ED27-D148-0899-E104-CE1E2CE50293}"/>
          </ac:spMkLst>
        </pc:spChg>
        <pc:spChg chg="mod">
          <ac:chgData name="Kyler Lee /CSF" userId="S::s10222789@connect.np.edu.sg::bef2e0d3-f2bc-4c65-a645-051e305b64ee" providerId="AD" clId="Web-{5992DC99-31F4-88C5-FF93-045047BC29EA}" dt="2023-02-04T12:48:25.720" v="2296" actId="20577"/>
          <ac:spMkLst>
            <pc:docMk/>
            <pc:sldMk cId="160915687" sldId="334"/>
            <ac:spMk id="23" creationId="{AAEBA3EC-146A-5DBB-077F-C78DBBC6EC41}"/>
          </ac:spMkLst>
        </pc:spChg>
        <pc:picChg chg="add mod">
          <ac:chgData name="Kyler Lee /CSF" userId="S::s10222789@connect.np.edu.sg::bef2e0d3-f2bc-4c65-a645-051e305b64ee" providerId="AD" clId="Web-{5992DC99-31F4-88C5-FF93-045047BC29EA}" dt="2023-02-04T12:45:24.902" v="2219" actId="1076"/>
          <ac:picMkLst>
            <pc:docMk/>
            <pc:sldMk cId="160915687" sldId="334"/>
            <ac:picMk id="2" creationId="{65BD15D1-E5AA-C7A4-250C-0785FBA4C390}"/>
          </ac:picMkLst>
        </pc:picChg>
        <pc:picChg chg="add del mod">
          <ac:chgData name="Kyler Lee /CSF" userId="S::s10222789@connect.np.edu.sg::bef2e0d3-f2bc-4c65-a645-051e305b64ee" providerId="AD" clId="Web-{5992DC99-31F4-88C5-FF93-045047BC29EA}" dt="2023-02-04T12:46:36.654" v="2224"/>
          <ac:picMkLst>
            <pc:docMk/>
            <pc:sldMk cId="160915687" sldId="334"/>
            <ac:picMk id="3" creationId="{5F452A1E-1BCF-28C6-F4B1-45D8A739A536}"/>
          </ac:picMkLst>
        </pc:picChg>
        <pc:picChg chg="add mod">
          <ac:chgData name="Kyler Lee /CSF" userId="S::s10222789@connect.np.edu.sg::bef2e0d3-f2bc-4c65-a645-051e305b64ee" providerId="AD" clId="Web-{5992DC99-31F4-88C5-FF93-045047BC29EA}" dt="2023-02-04T12:46:54.342" v="2229" actId="1076"/>
          <ac:picMkLst>
            <pc:docMk/>
            <pc:sldMk cId="160915687" sldId="334"/>
            <ac:picMk id="4" creationId="{3821B055-2971-EE43-2E7A-D13DCD3E7B18}"/>
          </ac:picMkLst>
        </pc:picChg>
        <pc:picChg chg="del">
          <ac:chgData name="Kyler Lee /CSF" userId="S::s10222789@connect.np.edu.sg::bef2e0d3-f2bc-4c65-a645-051e305b64ee" providerId="AD" clId="Web-{5992DC99-31F4-88C5-FF93-045047BC29EA}" dt="2023-02-04T12:45:50.715" v="2220"/>
          <ac:picMkLst>
            <pc:docMk/>
            <pc:sldMk cId="160915687" sldId="334"/>
            <ac:picMk id="5" creationId="{77B419CE-980E-33F2-E508-7DA742034A7A}"/>
          </ac:picMkLst>
        </pc:picChg>
        <pc:picChg chg="add mod">
          <ac:chgData name="Kyler Lee /CSF" userId="S::s10222789@connect.np.edu.sg::bef2e0d3-f2bc-4c65-a645-051e305b64ee" providerId="AD" clId="Web-{5992DC99-31F4-88C5-FF93-045047BC29EA}" dt="2023-02-04T12:47:29.906" v="2235" actId="1076"/>
          <ac:picMkLst>
            <pc:docMk/>
            <pc:sldMk cId="160915687" sldId="334"/>
            <ac:picMk id="6" creationId="{167B3B3F-78CD-BADD-C105-B762CB010464}"/>
          </ac:picMkLst>
        </pc:picChg>
        <pc:picChg chg="del">
          <ac:chgData name="Kyler Lee /CSF" userId="S::s10222789@connect.np.edu.sg::bef2e0d3-f2bc-4c65-a645-051e305b64ee" providerId="AD" clId="Web-{5992DC99-31F4-88C5-FF93-045047BC29EA}" dt="2023-02-04T12:44:41.009" v="2200"/>
          <ac:picMkLst>
            <pc:docMk/>
            <pc:sldMk cId="160915687" sldId="334"/>
            <ac:picMk id="21" creationId="{62260F09-F3FE-F2BD-51E9-AC1ACAD67C1A}"/>
          </ac:picMkLst>
        </pc:picChg>
      </pc:sldChg>
    </pc:docChg>
  </pc:docChgLst>
  <pc:docChgLst>
    <pc:chgData name="Kyler Lee /CSF" userId="bef2e0d3-f2bc-4c65-a645-051e305b64ee" providerId="ADAL" clId="{010591BC-9135-45B2-B814-962CA486B745}"/>
    <pc:docChg chg="undo custSel addSld modSld sldOrd">
      <pc:chgData name="Kyler Lee /CSF" userId="bef2e0d3-f2bc-4c65-a645-051e305b64ee" providerId="ADAL" clId="{010591BC-9135-45B2-B814-962CA486B745}" dt="2023-02-06T03:19:52.756" v="60" actId="14100"/>
      <pc:docMkLst>
        <pc:docMk/>
      </pc:docMkLst>
      <pc:sldChg chg="ord">
        <pc:chgData name="Kyler Lee /CSF" userId="bef2e0d3-f2bc-4c65-a645-051e305b64ee" providerId="ADAL" clId="{010591BC-9135-45B2-B814-962CA486B745}" dt="2023-02-06T03:11:59.546" v="51"/>
        <pc:sldMkLst>
          <pc:docMk/>
          <pc:sldMk cId="0" sldId="283"/>
        </pc:sldMkLst>
      </pc:sldChg>
      <pc:sldChg chg="modSp mod">
        <pc:chgData name="Kyler Lee /CSF" userId="bef2e0d3-f2bc-4c65-a645-051e305b64ee" providerId="ADAL" clId="{010591BC-9135-45B2-B814-962CA486B745}" dt="2023-02-06T02:10:27.336" v="34" actId="20577"/>
        <pc:sldMkLst>
          <pc:docMk/>
          <pc:sldMk cId="3161497382" sldId="306"/>
        </pc:sldMkLst>
        <pc:spChg chg="mod">
          <ac:chgData name="Kyler Lee /CSF" userId="bef2e0d3-f2bc-4c65-a645-051e305b64ee" providerId="ADAL" clId="{010591BC-9135-45B2-B814-962CA486B745}" dt="2023-02-06T02:10:27.336" v="34" actId="20577"/>
          <ac:spMkLst>
            <pc:docMk/>
            <pc:sldMk cId="3161497382" sldId="306"/>
            <ac:spMk id="5" creationId="{DB0DF51D-30AE-5B2B-3968-2E7568542B32}"/>
          </ac:spMkLst>
        </pc:spChg>
      </pc:sldChg>
      <pc:sldChg chg="ord">
        <pc:chgData name="Kyler Lee /CSF" userId="bef2e0d3-f2bc-4c65-a645-051e305b64ee" providerId="ADAL" clId="{010591BC-9135-45B2-B814-962CA486B745}" dt="2023-02-06T02:45:02.109" v="36"/>
        <pc:sldMkLst>
          <pc:docMk/>
          <pc:sldMk cId="2867829671" sldId="322"/>
        </pc:sldMkLst>
      </pc:sldChg>
      <pc:sldChg chg="addSp delSp modSp mod">
        <pc:chgData name="Kyler Lee /CSF" userId="bef2e0d3-f2bc-4c65-a645-051e305b64ee" providerId="ADAL" clId="{010591BC-9135-45B2-B814-962CA486B745}" dt="2023-02-06T03:19:52.756" v="60" actId="14100"/>
        <pc:sldMkLst>
          <pc:docMk/>
          <pc:sldMk cId="2077831570" sldId="333"/>
        </pc:sldMkLst>
        <pc:picChg chg="add del mod">
          <ac:chgData name="Kyler Lee /CSF" userId="bef2e0d3-f2bc-4c65-a645-051e305b64ee" providerId="ADAL" clId="{010591BC-9135-45B2-B814-962CA486B745}" dt="2023-02-06T03:19:35.847" v="56" actId="22"/>
          <ac:picMkLst>
            <pc:docMk/>
            <pc:sldMk cId="2077831570" sldId="333"/>
            <ac:picMk id="4" creationId="{58A6D007-C8E9-B1BF-4C36-30B5A07A61EC}"/>
          </ac:picMkLst>
        </pc:picChg>
        <pc:picChg chg="del">
          <ac:chgData name="Kyler Lee /CSF" userId="bef2e0d3-f2bc-4c65-a645-051e305b64ee" providerId="ADAL" clId="{010591BC-9135-45B2-B814-962CA486B745}" dt="2023-02-06T03:19:30.714" v="52" actId="478"/>
          <ac:picMkLst>
            <pc:docMk/>
            <pc:sldMk cId="2077831570" sldId="333"/>
            <ac:picMk id="9" creationId="{DDEE7BFA-4159-BDD6-4055-282299FE2270}"/>
          </ac:picMkLst>
        </pc:picChg>
        <pc:picChg chg="add mod">
          <ac:chgData name="Kyler Lee /CSF" userId="bef2e0d3-f2bc-4c65-a645-051e305b64ee" providerId="ADAL" clId="{010591BC-9135-45B2-B814-962CA486B745}" dt="2023-02-06T03:19:52.756" v="60" actId="14100"/>
          <ac:picMkLst>
            <pc:docMk/>
            <pc:sldMk cId="2077831570" sldId="333"/>
            <ac:picMk id="11" creationId="{59967B6E-FB36-38D6-1A18-A6A4360CB421}"/>
          </ac:picMkLst>
        </pc:picChg>
      </pc:sldChg>
      <pc:sldChg chg="addSp delSp modSp add mod">
        <pc:chgData name="Kyler Lee /CSF" userId="bef2e0d3-f2bc-4c65-a645-051e305b64ee" providerId="ADAL" clId="{010591BC-9135-45B2-B814-962CA486B745}" dt="2023-02-06T03:05:51.230" v="49" actId="1076"/>
        <pc:sldMkLst>
          <pc:docMk/>
          <pc:sldMk cId="3614881371" sldId="350"/>
        </pc:sldMkLst>
        <pc:spChg chg="del">
          <ac:chgData name="Kyler Lee /CSF" userId="bef2e0d3-f2bc-4c65-a645-051e305b64ee" providerId="ADAL" clId="{010591BC-9135-45B2-B814-962CA486B745}" dt="2023-02-06T03:05:08.411" v="38" actId="478"/>
          <ac:spMkLst>
            <pc:docMk/>
            <pc:sldMk cId="3614881371" sldId="350"/>
            <ac:spMk id="445" creationId="{00000000-0000-0000-0000-000000000000}"/>
          </ac:spMkLst>
        </pc:spChg>
        <pc:picChg chg="add mod">
          <ac:chgData name="Kyler Lee /CSF" userId="bef2e0d3-f2bc-4c65-a645-051e305b64ee" providerId="ADAL" clId="{010591BC-9135-45B2-B814-962CA486B745}" dt="2023-02-06T03:05:51.230" v="49" actId="1076"/>
          <ac:picMkLst>
            <pc:docMk/>
            <pc:sldMk cId="3614881371" sldId="350"/>
            <ac:picMk id="2" creationId="{5397F5A9-3547-268C-ACCF-55ADA9C705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volatilityfoundation/volatility3.gi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129c9862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129c9862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317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526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44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00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7185479a31_0_30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7185479a31_0_30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21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185479a3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7185479a3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00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fb2fb7eed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fb2fb7ee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Single, cohesive framework that analyzes RAM dumps from 32- and 64-bit Windows, Linux, Mac, and Android systems</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provide information about the image, running processes, networks, and files within the image</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Volatility2 will be used over Volatility3 as it has a significantly greater number of plugins and features that can be used in the investigation </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Regardless of version, it is a quick and powerful volatile memory forensics tool, and can be useful in analyzing volatile memory dumps</a:t>
            </a:r>
            <a:endParaRPr>
              <a:solidFill>
                <a:schemeClr val="dk1"/>
              </a:solidFill>
            </a:endParaRPr>
          </a:p>
        </p:txBody>
      </p:sp>
    </p:spTree>
    <p:extLst>
      <p:ext uri="{BB962C8B-B14F-4D97-AF65-F5344CB8AC3E}">
        <p14:creationId xmlns:p14="http://schemas.microsoft.com/office/powerpoint/2010/main" val="3407893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fb2fb7eed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fb2fb7ee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14999"/>
              </a:lnSpc>
              <a:buNone/>
            </a:pPr>
            <a:r>
              <a:rPr lang="en-SG"/>
              <a:t>1. git clone </a:t>
            </a:r>
            <a:r>
              <a:rPr lang="en-US" u="sng">
                <a:hlinkClick r:id="rId3"/>
              </a:rPr>
              <a:t>https://github.com/volatilityfoundation/volatility3.git</a:t>
            </a:r>
            <a:endParaRPr lang="en-SG"/>
          </a:p>
          <a:p>
            <a:pPr marL="342900" indent="-342900">
              <a:lnSpc>
                <a:spcPct val="114999"/>
              </a:lnSpc>
              <a:buFont typeface="Symbol,Sans-Serif"/>
              <a:buChar char=""/>
            </a:pPr>
            <a:endParaRPr lang="en-US"/>
          </a:p>
          <a:p>
            <a:pPr marL="0" indent="0">
              <a:lnSpc>
                <a:spcPct val="114999"/>
              </a:lnSpc>
              <a:buNone/>
            </a:pPr>
            <a:r>
              <a:rPr lang="en-US"/>
              <a:t>2. pip3 install -r requirements.txt</a:t>
            </a:r>
            <a:endParaRPr lang="en-SG"/>
          </a:p>
          <a:p>
            <a:pPr marL="342900" indent="-342900">
              <a:lnSpc>
                <a:spcPct val="114999"/>
              </a:lnSpc>
              <a:buFont typeface="Symbol,Sans-Serif"/>
              <a:buChar char=""/>
            </a:pPr>
            <a:endParaRPr lang="en-US"/>
          </a:p>
          <a:p>
            <a:pPr marL="0" indent="0">
              <a:lnSpc>
                <a:spcPct val="114999"/>
              </a:lnSpc>
              <a:buNone/>
            </a:pPr>
            <a:r>
              <a:rPr lang="en-US"/>
              <a:t>3. python3 vol.py –h</a:t>
            </a:r>
          </a:p>
          <a:p>
            <a:pPr marL="0" lvl="0" indent="0" algn="l">
              <a:spcBef>
                <a:spcPts val="0"/>
              </a:spcBef>
              <a:spcAft>
                <a:spcPts val="0"/>
              </a:spcAft>
              <a:buNone/>
            </a:pPr>
            <a:endParaRPr/>
          </a:p>
        </p:txBody>
      </p:sp>
    </p:spTree>
    <p:extLst>
      <p:ext uri="{BB962C8B-B14F-4D97-AF65-F5344CB8AC3E}">
        <p14:creationId xmlns:p14="http://schemas.microsoft.com/office/powerpoint/2010/main" val="3755553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185479a31_0_30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185479a31_0_30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7185479a31_0_30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7185479a31_0_30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920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f55532e0e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7f55532e0e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835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71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820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9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964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1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37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0198a66f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0198a66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Navigate to downloads folder</a:t>
            </a:r>
            <a:endParaRPr/>
          </a:p>
        </p:txBody>
      </p:sp>
    </p:spTree>
    <p:extLst>
      <p:ext uri="{BB962C8B-B14F-4D97-AF65-F5344CB8AC3E}">
        <p14:creationId xmlns:p14="http://schemas.microsoft.com/office/powerpoint/2010/main" val="299877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Navigate to downloads folder</a:t>
            </a:r>
            <a:endParaRPr/>
          </a:p>
        </p:txBody>
      </p:sp>
    </p:spTree>
    <p:extLst>
      <p:ext uri="{BB962C8B-B14F-4D97-AF65-F5344CB8AC3E}">
        <p14:creationId xmlns:p14="http://schemas.microsoft.com/office/powerpoint/2010/main" val="2535348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134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411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822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Navigate to downloads folder</a:t>
            </a:r>
            <a:endParaRPr/>
          </a:p>
        </p:txBody>
      </p:sp>
    </p:spTree>
    <p:extLst>
      <p:ext uri="{BB962C8B-B14F-4D97-AF65-F5344CB8AC3E}">
        <p14:creationId xmlns:p14="http://schemas.microsoft.com/office/powerpoint/2010/main" val="163783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Navigate to downloads folder</a:t>
            </a:r>
            <a:endParaRPr/>
          </a:p>
        </p:txBody>
      </p:sp>
    </p:spTree>
    <p:extLst>
      <p:ext uri="{BB962C8B-B14F-4D97-AF65-F5344CB8AC3E}">
        <p14:creationId xmlns:p14="http://schemas.microsoft.com/office/powerpoint/2010/main" val="3516381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704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95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Navigate to downloads folder</a:t>
            </a:r>
            <a:endParaRPr/>
          </a:p>
        </p:txBody>
      </p:sp>
    </p:spTree>
    <p:extLst>
      <p:ext uri="{BB962C8B-B14F-4D97-AF65-F5344CB8AC3E}">
        <p14:creationId xmlns:p14="http://schemas.microsoft.com/office/powerpoint/2010/main" val="118797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0198a66f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0198a66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921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fb2fb7ee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fb2fb7ee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007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185479a3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7185479a3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7129c986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7129c9862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fb2fb7eed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fb2fb7ee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7129c98624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7129c9862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5387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fb2fb7eed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fb2fb7eed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fb2fb7eed9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fb2fb7eed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3140198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387026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32aa28da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32aa28da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2545146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2341962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3579689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fb2fb7eed9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fb2fb7eed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Check for malicious processes. Might have disguised as a legitimate process</a:t>
            </a:r>
            <a:endParaRPr/>
          </a:p>
        </p:txBody>
      </p:sp>
    </p:spTree>
    <p:extLst>
      <p:ext uri="{BB962C8B-B14F-4D97-AF65-F5344CB8AC3E}">
        <p14:creationId xmlns:p14="http://schemas.microsoft.com/office/powerpoint/2010/main" val="25484230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32aa28da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32aa28da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71fe88998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71fe88998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018b4d5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018b4d5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018b4d5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018b4d5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9415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018b4d5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018b4d5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763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018b4d5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018b4d5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04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7185479a31_0_30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7185479a31_0_30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2018b4d58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2018b4d58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76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7185479a3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7185479a3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fb2fb7eed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fb2fb7ee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Single, cohesive framework that analyzes RAM dumps from 32- and 64-bit Windows, Linux, Mac, and Android systems</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provide information about the image, running processes, networks, and files within the image</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Volatility2 will be used over Volatility3 as it has a significantly greater number of plugins and features that can be used in the investigation </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Regardless of version, it is a quick and powerful volatile memory forensics tool, and can be useful in analyzing volatile memory dumps</a:t>
            </a:r>
            <a:endParaRPr>
              <a:solidFill>
                <a:schemeClr val="dk1"/>
              </a:solidFill>
            </a:endParaRPr>
          </a:p>
        </p:txBody>
      </p:sp>
    </p:spTree>
    <p:extLst>
      <p:ext uri="{BB962C8B-B14F-4D97-AF65-F5344CB8AC3E}">
        <p14:creationId xmlns:p14="http://schemas.microsoft.com/office/powerpoint/2010/main" val="977370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fb2fb7eed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fb2fb7ee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Single, cohesive framework that analyzes RAM dumps from 32- and 64-bit Windows, Linux, Mac, and Android systems</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provide information about the image, running processes, networks, and files within the image</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Volatility2 will be used over Volatility3 as it has a significantly greater number of plugins and features that can be used in the investigation </a:t>
            </a:r>
            <a:endParaRPr sz="1800">
              <a:solidFill>
                <a:schemeClr val="dk1"/>
              </a:solidFill>
              <a:latin typeface="Roboto Condensed"/>
              <a:ea typeface="Roboto Condensed"/>
              <a:cs typeface="Roboto Condensed"/>
              <a:sym typeface="Roboto Condensed"/>
            </a:endParaRPr>
          </a:p>
          <a:p>
            <a:pPr marL="457200" lvl="0" indent="-342900" algn="l" rtl="0">
              <a:lnSpc>
                <a:spcPct val="115000"/>
              </a:lnSpc>
              <a:spcBef>
                <a:spcPts val="0"/>
              </a:spcBef>
              <a:spcAft>
                <a:spcPts val="0"/>
              </a:spcAft>
              <a:buClr>
                <a:schemeClr val="dk1"/>
              </a:buClr>
              <a:buSzPts val="1800"/>
              <a:buFont typeface="Roboto Condensed"/>
              <a:buChar char="-"/>
            </a:pPr>
            <a:r>
              <a:rPr lang="en" sz="1800">
                <a:solidFill>
                  <a:schemeClr val="dk1"/>
                </a:solidFill>
                <a:latin typeface="Roboto Condensed"/>
                <a:ea typeface="Roboto Condensed"/>
                <a:cs typeface="Roboto Condensed"/>
                <a:sym typeface="Roboto Condensed"/>
              </a:rPr>
              <a:t>Regardless of version, it is a quick and powerful volatile memory forensics tool, and can be useful in analyzing volatile memory dumps</a:t>
            </a:r>
            <a:endParaRPr>
              <a:solidFill>
                <a:schemeClr val="dk1"/>
              </a:solidFill>
            </a:endParaRPr>
          </a:p>
        </p:txBody>
      </p:sp>
    </p:spTree>
    <p:extLst>
      <p:ext uri="{BB962C8B-B14F-4D97-AF65-F5344CB8AC3E}">
        <p14:creationId xmlns:p14="http://schemas.microsoft.com/office/powerpoint/2010/main" val="974070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075" y="1551025"/>
            <a:ext cx="3858000" cy="1679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500"/>
              <a:buNone/>
              <a:defRPr sz="5500">
                <a:solidFill>
                  <a:schemeClr val="lt1"/>
                </a:solidFill>
              </a:defRPr>
            </a:lvl1pPr>
            <a:lvl2pPr lvl="1" algn="ctr">
              <a:spcBef>
                <a:spcPts val="0"/>
              </a:spcBef>
              <a:spcAft>
                <a:spcPts val="0"/>
              </a:spcAft>
              <a:buClr>
                <a:schemeClr val="lt1"/>
              </a:buClr>
              <a:buSzPts val="5500"/>
              <a:buNone/>
              <a:defRPr sz="5500">
                <a:solidFill>
                  <a:schemeClr val="lt1"/>
                </a:solidFill>
              </a:defRPr>
            </a:lvl2pPr>
            <a:lvl3pPr lvl="2" algn="ctr">
              <a:spcBef>
                <a:spcPts val="0"/>
              </a:spcBef>
              <a:spcAft>
                <a:spcPts val="0"/>
              </a:spcAft>
              <a:buClr>
                <a:schemeClr val="lt1"/>
              </a:buClr>
              <a:buSzPts val="5500"/>
              <a:buNone/>
              <a:defRPr sz="5500">
                <a:solidFill>
                  <a:schemeClr val="lt1"/>
                </a:solidFill>
              </a:defRPr>
            </a:lvl3pPr>
            <a:lvl4pPr lvl="3" algn="ctr">
              <a:spcBef>
                <a:spcPts val="0"/>
              </a:spcBef>
              <a:spcAft>
                <a:spcPts val="0"/>
              </a:spcAft>
              <a:buClr>
                <a:schemeClr val="lt1"/>
              </a:buClr>
              <a:buSzPts val="5500"/>
              <a:buNone/>
              <a:defRPr sz="5500">
                <a:solidFill>
                  <a:schemeClr val="lt1"/>
                </a:solidFill>
              </a:defRPr>
            </a:lvl4pPr>
            <a:lvl5pPr lvl="4" algn="ctr">
              <a:spcBef>
                <a:spcPts val="0"/>
              </a:spcBef>
              <a:spcAft>
                <a:spcPts val="0"/>
              </a:spcAft>
              <a:buClr>
                <a:schemeClr val="lt1"/>
              </a:buClr>
              <a:buSzPts val="5500"/>
              <a:buNone/>
              <a:defRPr sz="5500">
                <a:solidFill>
                  <a:schemeClr val="lt1"/>
                </a:solidFill>
              </a:defRPr>
            </a:lvl5pPr>
            <a:lvl6pPr lvl="5" algn="ctr">
              <a:spcBef>
                <a:spcPts val="0"/>
              </a:spcBef>
              <a:spcAft>
                <a:spcPts val="0"/>
              </a:spcAft>
              <a:buClr>
                <a:schemeClr val="lt1"/>
              </a:buClr>
              <a:buSzPts val="5500"/>
              <a:buNone/>
              <a:defRPr sz="5500">
                <a:solidFill>
                  <a:schemeClr val="lt1"/>
                </a:solidFill>
              </a:defRPr>
            </a:lvl6pPr>
            <a:lvl7pPr lvl="6" algn="ctr">
              <a:spcBef>
                <a:spcPts val="0"/>
              </a:spcBef>
              <a:spcAft>
                <a:spcPts val="0"/>
              </a:spcAft>
              <a:buClr>
                <a:schemeClr val="lt1"/>
              </a:buClr>
              <a:buSzPts val="5500"/>
              <a:buNone/>
              <a:defRPr sz="5500">
                <a:solidFill>
                  <a:schemeClr val="lt1"/>
                </a:solidFill>
              </a:defRPr>
            </a:lvl7pPr>
            <a:lvl8pPr lvl="7" algn="ctr">
              <a:spcBef>
                <a:spcPts val="0"/>
              </a:spcBef>
              <a:spcAft>
                <a:spcPts val="0"/>
              </a:spcAft>
              <a:buClr>
                <a:schemeClr val="lt1"/>
              </a:buClr>
              <a:buSzPts val="5500"/>
              <a:buNone/>
              <a:defRPr sz="5500">
                <a:solidFill>
                  <a:schemeClr val="lt1"/>
                </a:solidFill>
              </a:defRPr>
            </a:lvl8pPr>
            <a:lvl9pPr lvl="8" algn="ctr">
              <a:spcBef>
                <a:spcPts val="0"/>
              </a:spcBef>
              <a:spcAft>
                <a:spcPts val="0"/>
              </a:spcAft>
              <a:buClr>
                <a:schemeClr val="lt1"/>
              </a:buClr>
              <a:buSzPts val="5500"/>
              <a:buNone/>
              <a:defRPr sz="5500">
                <a:solidFill>
                  <a:schemeClr val="lt1"/>
                </a:solidFill>
              </a:defRPr>
            </a:lvl9pPr>
          </a:lstStyle>
          <a:p>
            <a:endParaRPr/>
          </a:p>
        </p:txBody>
      </p:sp>
      <p:sp>
        <p:nvSpPr>
          <p:cNvPr id="10" name="Google Shape;10;p2"/>
          <p:cNvSpPr txBox="1">
            <a:spLocks noGrp="1"/>
          </p:cNvSpPr>
          <p:nvPr>
            <p:ph type="subTitle" idx="1"/>
          </p:nvPr>
        </p:nvSpPr>
        <p:spPr>
          <a:xfrm>
            <a:off x="714075" y="3165259"/>
            <a:ext cx="3858000" cy="42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714075" y="1795550"/>
            <a:ext cx="3526800" cy="981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5500"/>
              <a:buNone/>
              <a:defRPr sz="5500">
                <a:solidFill>
                  <a:schemeClr val="lt1"/>
                </a:solidFill>
              </a:defRPr>
            </a:lvl1pPr>
            <a:lvl2pPr lvl="1" algn="r" rtl="0">
              <a:spcBef>
                <a:spcPts val="0"/>
              </a:spcBef>
              <a:spcAft>
                <a:spcPts val="0"/>
              </a:spcAft>
              <a:buClr>
                <a:schemeClr val="lt1"/>
              </a:buClr>
              <a:buSzPts val="5500"/>
              <a:buNone/>
              <a:defRPr sz="5500">
                <a:solidFill>
                  <a:schemeClr val="lt1"/>
                </a:solidFill>
              </a:defRPr>
            </a:lvl2pPr>
            <a:lvl3pPr lvl="2" algn="r" rtl="0">
              <a:spcBef>
                <a:spcPts val="0"/>
              </a:spcBef>
              <a:spcAft>
                <a:spcPts val="0"/>
              </a:spcAft>
              <a:buClr>
                <a:schemeClr val="lt1"/>
              </a:buClr>
              <a:buSzPts val="5500"/>
              <a:buNone/>
              <a:defRPr sz="5500">
                <a:solidFill>
                  <a:schemeClr val="lt1"/>
                </a:solidFill>
              </a:defRPr>
            </a:lvl3pPr>
            <a:lvl4pPr lvl="3" algn="r" rtl="0">
              <a:spcBef>
                <a:spcPts val="0"/>
              </a:spcBef>
              <a:spcAft>
                <a:spcPts val="0"/>
              </a:spcAft>
              <a:buClr>
                <a:schemeClr val="lt1"/>
              </a:buClr>
              <a:buSzPts val="5500"/>
              <a:buNone/>
              <a:defRPr sz="5500">
                <a:solidFill>
                  <a:schemeClr val="lt1"/>
                </a:solidFill>
              </a:defRPr>
            </a:lvl4pPr>
            <a:lvl5pPr lvl="4" algn="r" rtl="0">
              <a:spcBef>
                <a:spcPts val="0"/>
              </a:spcBef>
              <a:spcAft>
                <a:spcPts val="0"/>
              </a:spcAft>
              <a:buClr>
                <a:schemeClr val="lt1"/>
              </a:buClr>
              <a:buSzPts val="5500"/>
              <a:buNone/>
              <a:defRPr sz="5500">
                <a:solidFill>
                  <a:schemeClr val="lt1"/>
                </a:solidFill>
              </a:defRPr>
            </a:lvl5pPr>
            <a:lvl6pPr lvl="5" algn="r" rtl="0">
              <a:spcBef>
                <a:spcPts val="0"/>
              </a:spcBef>
              <a:spcAft>
                <a:spcPts val="0"/>
              </a:spcAft>
              <a:buClr>
                <a:schemeClr val="lt1"/>
              </a:buClr>
              <a:buSzPts val="5500"/>
              <a:buNone/>
              <a:defRPr sz="5500">
                <a:solidFill>
                  <a:schemeClr val="lt1"/>
                </a:solidFill>
              </a:defRPr>
            </a:lvl6pPr>
            <a:lvl7pPr lvl="6" algn="r" rtl="0">
              <a:spcBef>
                <a:spcPts val="0"/>
              </a:spcBef>
              <a:spcAft>
                <a:spcPts val="0"/>
              </a:spcAft>
              <a:buClr>
                <a:schemeClr val="lt1"/>
              </a:buClr>
              <a:buSzPts val="5500"/>
              <a:buNone/>
              <a:defRPr sz="5500">
                <a:solidFill>
                  <a:schemeClr val="lt1"/>
                </a:solidFill>
              </a:defRPr>
            </a:lvl7pPr>
            <a:lvl8pPr lvl="7" algn="r" rtl="0">
              <a:spcBef>
                <a:spcPts val="0"/>
              </a:spcBef>
              <a:spcAft>
                <a:spcPts val="0"/>
              </a:spcAft>
              <a:buClr>
                <a:schemeClr val="lt1"/>
              </a:buClr>
              <a:buSzPts val="5500"/>
              <a:buNone/>
              <a:defRPr sz="5500">
                <a:solidFill>
                  <a:schemeClr val="lt1"/>
                </a:solidFill>
              </a:defRPr>
            </a:lvl8pPr>
            <a:lvl9pPr lvl="8" algn="r" rtl="0">
              <a:spcBef>
                <a:spcPts val="0"/>
              </a:spcBef>
              <a:spcAft>
                <a:spcPts val="0"/>
              </a:spcAft>
              <a:buClr>
                <a:schemeClr val="lt1"/>
              </a:buClr>
              <a:buSzPts val="5500"/>
              <a:buNone/>
              <a:defRPr sz="5500">
                <a:solidFill>
                  <a:schemeClr val="lt1"/>
                </a:solidFill>
              </a:defRPr>
            </a:lvl9pPr>
          </a:lstStyle>
          <a:p>
            <a:endParaRPr/>
          </a:p>
        </p:txBody>
      </p:sp>
      <p:sp>
        <p:nvSpPr>
          <p:cNvPr id="67" name="Google Shape;67;p13"/>
          <p:cNvSpPr txBox="1">
            <a:spLocks noGrp="1"/>
          </p:cNvSpPr>
          <p:nvPr>
            <p:ph type="subTitle" idx="1"/>
          </p:nvPr>
        </p:nvSpPr>
        <p:spPr>
          <a:xfrm>
            <a:off x="1764882" y="2585950"/>
            <a:ext cx="2475900" cy="76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68" name="Google Shape;68;p13"/>
          <p:cNvSpPr txBox="1">
            <a:spLocks noGrp="1"/>
          </p:cNvSpPr>
          <p:nvPr>
            <p:ph type="title" idx="2" hasCustomPrompt="1"/>
          </p:nvPr>
        </p:nvSpPr>
        <p:spPr>
          <a:xfrm>
            <a:off x="4903200" y="2031150"/>
            <a:ext cx="2559300" cy="108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12000">
                <a:solidFill>
                  <a:schemeClr val="lt1"/>
                </a:solidFill>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MAIN_POINT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714075" y="2908425"/>
            <a:ext cx="2509200" cy="981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500"/>
              <a:buNone/>
              <a:defRPr sz="6100">
                <a:solidFill>
                  <a:schemeClr val="lt1"/>
                </a:solidFill>
              </a:defRPr>
            </a:lvl1pPr>
            <a:lvl2pPr lvl="1" algn="r" rtl="0">
              <a:spcBef>
                <a:spcPts val="0"/>
              </a:spcBef>
              <a:spcAft>
                <a:spcPts val="0"/>
              </a:spcAft>
              <a:buClr>
                <a:schemeClr val="lt1"/>
              </a:buClr>
              <a:buSzPts val="5500"/>
              <a:buNone/>
              <a:defRPr sz="5500">
                <a:solidFill>
                  <a:schemeClr val="lt1"/>
                </a:solidFill>
              </a:defRPr>
            </a:lvl2pPr>
            <a:lvl3pPr lvl="2" algn="r" rtl="0">
              <a:spcBef>
                <a:spcPts val="0"/>
              </a:spcBef>
              <a:spcAft>
                <a:spcPts val="0"/>
              </a:spcAft>
              <a:buClr>
                <a:schemeClr val="lt1"/>
              </a:buClr>
              <a:buSzPts val="5500"/>
              <a:buNone/>
              <a:defRPr sz="5500">
                <a:solidFill>
                  <a:schemeClr val="lt1"/>
                </a:solidFill>
              </a:defRPr>
            </a:lvl3pPr>
            <a:lvl4pPr lvl="3" algn="r" rtl="0">
              <a:spcBef>
                <a:spcPts val="0"/>
              </a:spcBef>
              <a:spcAft>
                <a:spcPts val="0"/>
              </a:spcAft>
              <a:buClr>
                <a:schemeClr val="lt1"/>
              </a:buClr>
              <a:buSzPts val="5500"/>
              <a:buNone/>
              <a:defRPr sz="5500">
                <a:solidFill>
                  <a:schemeClr val="lt1"/>
                </a:solidFill>
              </a:defRPr>
            </a:lvl4pPr>
            <a:lvl5pPr lvl="4" algn="r" rtl="0">
              <a:spcBef>
                <a:spcPts val="0"/>
              </a:spcBef>
              <a:spcAft>
                <a:spcPts val="0"/>
              </a:spcAft>
              <a:buClr>
                <a:schemeClr val="lt1"/>
              </a:buClr>
              <a:buSzPts val="5500"/>
              <a:buNone/>
              <a:defRPr sz="5500">
                <a:solidFill>
                  <a:schemeClr val="lt1"/>
                </a:solidFill>
              </a:defRPr>
            </a:lvl5pPr>
            <a:lvl6pPr lvl="5" algn="r" rtl="0">
              <a:spcBef>
                <a:spcPts val="0"/>
              </a:spcBef>
              <a:spcAft>
                <a:spcPts val="0"/>
              </a:spcAft>
              <a:buClr>
                <a:schemeClr val="lt1"/>
              </a:buClr>
              <a:buSzPts val="5500"/>
              <a:buNone/>
              <a:defRPr sz="5500">
                <a:solidFill>
                  <a:schemeClr val="lt1"/>
                </a:solidFill>
              </a:defRPr>
            </a:lvl6pPr>
            <a:lvl7pPr lvl="6" algn="r" rtl="0">
              <a:spcBef>
                <a:spcPts val="0"/>
              </a:spcBef>
              <a:spcAft>
                <a:spcPts val="0"/>
              </a:spcAft>
              <a:buClr>
                <a:schemeClr val="lt1"/>
              </a:buClr>
              <a:buSzPts val="5500"/>
              <a:buNone/>
              <a:defRPr sz="5500">
                <a:solidFill>
                  <a:schemeClr val="lt1"/>
                </a:solidFill>
              </a:defRPr>
            </a:lvl7pPr>
            <a:lvl8pPr lvl="7" algn="r" rtl="0">
              <a:spcBef>
                <a:spcPts val="0"/>
              </a:spcBef>
              <a:spcAft>
                <a:spcPts val="0"/>
              </a:spcAft>
              <a:buClr>
                <a:schemeClr val="lt1"/>
              </a:buClr>
              <a:buSzPts val="5500"/>
              <a:buNone/>
              <a:defRPr sz="5500">
                <a:solidFill>
                  <a:schemeClr val="lt1"/>
                </a:solidFill>
              </a:defRPr>
            </a:lvl8pPr>
            <a:lvl9pPr lvl="8" algn="r" rtl="0">
              <a:spcBef>
                <a:spcPts val="0"/>
              </a:spcBef>
              <a:spcAft>
                <a:spcPts val="0"/>
              </a:spcAft>
              <a:buClr>
                <a:schemeClr val="lt1"/>
              </a:buClr>
              <a:buSzPts val="5500"/>
              <a:buNone/>
              <a:defRPr sz="5500">
                <a:solidFill>
                  <a:schemeClr val="lt1"/>
                </a:solidFill>
              </a:defRPr>
            </a:lvl9pPr>
          </a:lstStyle>
          <a:p>
            <a:endParaRPr/>
          </a:p>
        </p:txBody>
      </p:sp>
      <p:sp>
        <p:nvSpPr>
          <p:cNvPr id="71" name="Google Shape;71;p14"/>
          <p:cNvSpPr txBox="1">
            <a:spLocks noGrp="1"/>
          </p:cNvSpPr>
          <p:nvPr>
            <p:ph type="subTitle" idx="1"/>
          </p:nvPr>
        </p:nvSpPr>
        <p:spPr>
          <a:xfrm>
            <a:off x="714074" y="3781325"/>
            <a:ext cx="25092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7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2" name="Google Shape;72;p14"/>
          <p:cNvSpPr txBox="1">
            <a:spLocks noGrp="1"/>
          </p:cNvSpPr>
          <p:nvPr>
            <p:ph type="title" idx="2" hasCustomPrompt="1"/>
          </p:nvPr>
        </p:nvSpPr>
        <p:spPr>
          <a:xfrm>
            <a:off x="714075" y="1551275"/>
            <a:ext cx="2231100" cy="108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2000"/>
              <a:buNone/>
              <a:defRPr sz="12000">
                <a:solidFill>
                  <a:schemeClr val="lt1"/>
                </a:solidFill>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3_3">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3317400" y="2908425"/>
            <a:ext cx="2509200" cy="981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500"/>
              <a:buNone/>
              <a:defRPr sz="5500">
                <a:solidFill>
                  <a:schemeClr val="lt1"/>
                </a:solidFill>
              </a:defRPr>
            </a:lvl1pPr>
            <a:lvl2pPr lvl="1" algn="ctr" rtl="0">
              <a:spcBef>
                <a:spcPts val="0"/>
              </a:spcBef>
              <a:spcAft>
                <a:spcPts val="0"/>
              </a:spcAft>
              <a:buClr>
                <a:schemeClr val="lt1"/>
              </a:buClr>
              <a:buSzPts val="5500"/>
              <a:buNone/>
              <a:defRPr sz="5500">
                <a:solidFill>
                  <a:schemeClr val="lt1"/>
                </a:solidFill>
              </a:defRPr>
            </a:lvl2pPr>
            <a:lvl3pPr lvl="2" algn="ctr" rtl="0">
              <a:spcBef>
                <a:spcPts val="0"/>
              </a:spcBef>
              <a:spcAft>
                <a:spcPts val="0"/>
              </a:spcAft>
              <a:buClr>
                <a:schemeClr val="lt1"/>
              </a:buClr>
              <a:buSzPts val="5500"/>
              <a:buNone/>
              <a:defRPr sz="5500">
                <a:solidFill>
                  <a:schemeClr val="lt1"/>
                </a:solidFill>
              </a:defRPr>
            </a:lvl3pPr>
            <a:lvl4pPr lvl="3" algn="ctr" rtl="0">
              <a:spcBef>
                <a:spcPts val="0"/>
              </a:spcBef>
              <a:spcAft>
                <a:spcPts val="0"/>
              </a:spcAft>
              <a:buClr>
                <a:schemeClr val="lt1"/>
              </a:buClr>
              <a:buSzPts val="5500"/>
              <a:buNone/>
              <a:defRPr sz="5500">
                <a:solidFill>
                  <a:schemeClr val="lt1"/>
                </a:solidFill>
              </a:defRPr>
            </a:lvl4pPr>
            <a:lvl5pPr lvl="4" algn="ctr" rtl="0">
              <a:spcBef>
                <a:spcPts val="0"/>
              </a:spcBef>
              <a:spcAft>
                <a:spcPts val="0"/>
              </a:spcAft>
              <a:buClr>
                <a:schemeClr val="lt1"/>
              </a:buClr>
              <a:buSzPts val="5500"/>
              <a:buNone/>
              <a:defRPr sz="5500">
                <a:solidFill>
                  <a:schemeClr val="lt1"/>
                </a:solidFill>
              </a:defRPr>
            </a:lvl5pPr>
            <a:lvl6pPr lvl="5" algn="ctr" rtl="0">
              <a:spcBef>
                <a:spcPts val="0"/>
              </a:spcBef>
              <a:spcAft>
                <a:spcPts val="0"/>
              </a:spcAft>
              <a:buClr>
                <a:schemeClr val="lt1"/>
              </a:buClr>
              <a:buSzPts val="5500"/>
              <a:buNone/>
              <a:defRPr sz="5500">
                <a:solidFill>
                  <a:schemeClr val="lt1"/>
                </a:solidFill>
              </a:defRPr>
            </a:lvl6pPr>
            <a:lvl7pPr lvl="6" algn="ctr" rtl="0">
              <a:spcBef>
                <a:spcPts val="0"/>
              </a:spcBef>
              <a:spcAft>
                <a:spcPts val="0"/>
              </a:spcAft>
              <a:buClr>
                <a:schemeClr val="lt1"/>
              </a:buClr>
              <a:buSzPts val="5500"/>
              <a:buNone/>
              <a:defRPr sz="5500">
                <a:solidFill>
                  <a:schemeClr val="lt1"/>
                </a:solidFill>
              </a:defRPr>
            </a:lvl7pPr>
            <a:lvl8pPr lvl="7" algn="ctr" rtl="0">
              <a:spcBef>
                <a:spcPts val="0"/>
              </a:spcBef>
              <a:spcAft>
                <a:spcPts val="0"/>
              </a:spcAft>
              <a:buClr>
                <a:schemeClr val="lt1"/>
              </a:buClr>
              <a:buSzPts val="5500"/>
              <a:buNone/>
              <a:defRPr sz="5500">
                <a:solidFill>
                  <a:schemeClr val="lt1"/>
                </a:solidFill>
              </a:defRPr>
            </a:lvl8pPr>
            <a:lvl9pPr lvl="8" algn="ctr" rtl="0">
              <a:spcBef>
                <a:spcPts val="0"/>
              </a:spcBef>
              <a:spcAft>
                <a:spcPts val="0"/>
              </a:spcAft>
              <a:buClr>
                <a:schemeClr val="lt1"/>
              </a:buClr>
              <a:buSzPts val="5500"/>
              <a:buNone/>
              <a:defRPr sz="5500">
                <a:solidFill>
                  <a:schemeClr val="lt1"/>
                </a:solidFill>
              </a:defRPr>
            </a:lvl9pPr>
          </a:lstStyle>
          <a:p>
            <a:endParaRPr/>
          </a:p>
        </p:txBody>
      </p:sp>
      <p:sp>
        <p:nvSpPr>
          <p:cNvPr id="75" name="Google Shape;75;p15"/>
          <p:cNvSpPr txBox="1">
            <a:spLocks noGrp="1"/>
          </p:cNvSpPr>
          <p:nvPr>
            <p:ph type="subTitle" idx="1"/>
          </p:nvPr>
        </p:nvSpPr>
        <p:spPr>
          <a:xfrm>
            <a:off x="3317399" y="3781325"/>
            <a:ext cx="25092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7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6" name="Google Shape;76;p15"/>
          <p:cNvSpPr txBox="1">
            <a:spLocks noGrp="1"/>
          </p:cNvSpPr>
          <p:nvPr>
            <p:ph type="title" idx="2" hasCustomPrompt="1"/>
          </p:nvPr>
        </p:nvSpPr>
        <p:spPr>
          <a:xfrm>
            <a:off x="3456450" y="1427725"/>
            <a:ext cx="2231100" cy="108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79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79" name="Google Shape;79;p16"/>
          <p:cNvSpPr txBox="1">
            <a:spLocks noGrp="1"/>
          </p:cNvSpPr>
          <p:nvPr>
            <p:ph type="subTitle" idx="1"/>
          </p:nvPr>
        </p:nvSpPr>
        <p:spPr>
          <a:xfrm>
            <a:off x="714225" y="2978650"/>
            <a:ext cx="2310000" cy="88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80" name="Google Shape;80;p16"/>
          <p:cNvSpPr txBox="1">
            <a:spLocks noGrp="1"/>
          </p:cNvSpPr>
          <p:nvPr>
            <p:ph type="subTitle" idx="2"/>
          </p:nvPr>
        </p:nvSpPr>
        <p:spPr>
          <a:xfrm>
            <a:off x="714075" y="2557900"/>
            <a:ext cx="2310000" cy="3660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sz="2200">
                <a:solidFill>
                  <a:schemeClr val="accent1"/>
                </a:solidFill>
                <a:latin typeface="Teko"/>
                <a:ea typeface="Teko"/>
                <a:cs typeface="Teko"/>
                <a:sym typeface="Teko"/>
              </a:defRPr>
            </a:lvl1pPr>
            <a:lvl2pPr lvl="1" algn="ctr">
              <a:lnSpc>
                <a:spcPct val="100000"/>
              </a:lnSpc>
              <a:spcBef>
                <a:spcPts val="0"/>
              </a:spcBef>
              <a:spcAft>
                <a:spcPts val="0"/>
              </a:spcAft>
              <a:buNone/>
              <a:defRPr sz="2200">
                <a:solidFill>
                  <a:schemeClr val="accent1"/>
                </a:solidFill>
                <a:latin typeface="Teko"/>
                <a:ea typeface="Teko"/>
                <a:cs typeface="Teko"/>
                <a:sym typeface="Teko"/>
              </a:defRPr>
            </a:lvl2pPr>
            <a:lvl3pPr lvl="2" algn="ctr">
              <a:lnSpc>
                <a:spcPct val="100000"/>
              </a:lnSpc>
              <a:spcBef>
                <a:spcPts val="0"/>
              </a:spcBef>
              <a:spcAft>
                <a:spcPts val="0"/>
              </a:spcAft>
              <a:buNone/>
              <a:defRPr sz="2200">
                <a:solidFill>
                  <a:schemeClr val="accent1"/>
                </a:solidFill>
                <a:latin typeface="Teko"/>
                <a:ea typeface="Teko"/>
                <a:cs typeface="Teko"/>
                <a:sym typeface="Teko"/>
              </a:defRPr>
            </a:lvl3pPr>
            <a:lvl4pPr lvl="3" algn="ctr">
              <a:lnSpc>
                <a:spcPct val="100000"/>
              </a:lnSpc>
              <a:spcBef>
                <a:spcPts val="0"/>
              </a:spcBef>
              <a:spcAft>
                <a:spcPts val="0"/>
              </a:spcAft>
              <a:buNone/>
              <a:defRPr sz="2200">
                <a:solidFill>
                  <a:schemeClr val="accent1"/>
                </a:solidFill>
                <a:latin typeface="Teko"/>
                <a:ea typeface="Teko"/>
                <a:cs typeface="Teko"/>
                <a:sym typeface="Teko"/>
              </a:defRPr>
            </a:lvl4pPr>
            <a:lvl5pPr lvl="4" algn="ctr">
              <a:lnSpc>
                <a:spcPct val="100000"/>
              </a:lnSpc>
              <a:spcBef>
                <a:spcPts val="0"/>
              </a:spcBef>
              <a:spcAft>
                <a:spcPts val="0"/>
              </a:spcAft>
              <a:buNone/>
              <a:defRPr sz="2200">
                <a:solidFill>
                  <a:schemeClr val="accent1"/>
                </a:solidFill>
                <a:latin typeface="Teko"/>
                <a:ea typeface="Teko"/>
                <a:cs typeface="Teko"/>
                <a:sym typeface="Teko"/>
              </a:defRPr>
            </a:lvl5pPr>
            <a:lvl6pPr lvl="5" algn="ctr">
              <a:lnSpc>
                <a:spcPct val="100000"/>
              </a:lnSpc>
              <a:spcBef>
                <a:spcPts val="0"/>
              </a:spcBef>
              <a:spcAft>
                <a:spcPts val="0"/>
              </a:spcAft>
              <a:buNone/>
              <a:defRPr sz="2200">
                <a:solidFill>
                  <a:schemeClr val="accent1"/>
                </a:solidFill>
                <a:latin typeface="Teko"/>
                <a:ea typeface="Teko"/>
                <a:cs typeface="Teko"/>
                <a:sym typeface="Teko"/>
              </a:defRPr>
            </a:lvl6pPr>
            <a:lvl7pPr lvl="6" algn="ctr">
              <a:lnSpc>
                <a:spcPct val="100000"/>
              </a:lnSpc>
              <a:spcBef>
                <a:spcPts val="0"/>
              </a:spcBef>
              <a:spcAft>
                <a:spcPts val="0"/>
              </a:spcAft>
              <a:buNone/>
              <a:defRPr sz="2200">
                <a:solidFill>
                  <a:schemeClr val="accent1"/>
                </a:solidFill>
                <a:latin typeface="Teko"/>
                <a:ea typeface="Teko"/>
                <a:cs typeface="Teko"/>
                <a:sym typeface="Teko"/>
              </a:defRPr>
            </a:lvl7pPr>
            <a:lvl8pPr lvl="7" algn="ctr">
              <a:lnSpc>
                <a:spcPct val="100000"/>
              </a:lnSpc>
              <a:spcBef>
                <a:spcPts val="0"/>
              </a:spcBef>
              <a:spcAft>
                <a:spcPts val="0"/>
              </a:spcAft>
              <a:buNone/>
              <a:defRPr sz="2200">
                <a:solidFill>
                  <a:schemeClr val="accent1"/>
                </a:solidFill>
                <a:latin typeface="Teko"/>
                <a:ea typeface="Teko"/>
                <a:cs typeface="Teko"/>
                <a:sym typeface="Teko"/>
              </a:defRPr>
            </a:lvl8pPr>
            <a:lvl9pPr lvl="8" algn="ctr">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81" name="Google Shape;81;p16"/>
          <p:cNvSpPr txBox="1">
            <a:spLocks noGrp="1"/>
          </p:cNvSpPr>
          <p:nvPr>
            <p:ph type="subTitle" idx="3"/>
          </p:nvPr>
        </p:nvSpPr>
        <p:spPr>
          <a:xfrm>
            <a:off x="3417000" y="2978650"/>
            <a:ext cx="2310000" cy="8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82" name="Google Shape;82;p16"/>
          <p:cNvSpPr txBox="1">
            <a:spLocks noGrp="1"/>
          </p:cNvSpPr>
          <p:nvPr>
            <p:ph type="subTitle" idx="4"/>
          </p:nvPr>
        </p:nvSpPr>
        <p:spPr>
          <a:xfrm>
            <a:off x="3416850" y="2557900"/>
            <a:ext cx="23100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83" name="Google Shape;83;p16"/>
          <p:cNvSpPr txBox="1">
            <a:spLocks noGrp="1"/>
          </p:cNvSpPr>
          <p:nvPr>
            <p:ph type="subTitle" idx="5"/>
          </p:nvPr>
        </p:nvSpPr>
        <p:spPr>
          <a:xfrm>
            <a:off x="6119775" y="2978650"/>
            <a:ext cx="2310000" cy="8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84" name="Google Shape;84;p16"/>
          <p:cNvSpPr txBox="1">
            <a:spLocks noGrp="1"/>
          </p:cNvSpPr>
          <p:nvPr>
            <p:ph type="subTitle" idx="6"/>
          </p:nvPr>
        </p:nvSpPr>
        <p:spPr>
          <a:xfrm>
            <a:off x="6119625" y="2557900"/>
            <a:ext cx="23100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_4">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87" name="Google Shape;87;p17"/>
          <p:cNvSpPr txBox="1">
            <a:spLocks noGrp="1"/>
          </p:cNvSpPr>
          <p:nvPr>
            <p:ph type="subTitle" idx="1"/>
          </p:nvPr>
        </p:nvSpPr>
        <p:spPr>
          <a:xfrm>
            <a:off x="781125" y="3687100"/>
            <a:ext cx="2175900" cy="88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8" name="Google Shape;88;p17"/>
          <p:cNvSpPr txBox="1">
            <a:spLocks noGrp="1"/>
          </p:cNvSpPr>
          <p:nvPr>
            <p:ph type="subTitle" idx="2"/>
          </p:nvPr>
        </p:nvSpPr>
        <p:spPr>
          <a:xfrm>
            <a:off x="714075" y="1305800"/>
            <a:ext cx="2310000" cy="366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89" name="Google Shape;89;p17"/>
          <p:cNvSpPr txBox="1">
            <a:spLocks noGrp="1"/>
          </p:cNvSpPr>
          <p:nvPr>
            <p:ph type="subTitle" idx="3"/>
          </p:nvPr>
        </p:nvSpPr>
        <p:spPr>
          <a:xfrm>
            <a:off x="3488926" y="3687100"/>
            <a:ext cx="2175900" cy="8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0" name="Google Shape;90;p17"/>
          <p:cNvSpPr txBox="1">
            <a:spLocks noGrp="1"/>
          </p:cNvSpPr>
          <p:nvPr>
            <p:ph type="subTitle" idx="4"/>
          </p:nvPr>
        </p:nvSpPr>
        <p:spPr>
          <a:xfrm>
            <a:off x="3416850" y="1305800"/>
            <a:ext cx="23100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91" name="Google Shape;91;p17"/>
          <p:cNvSpPr txBox="1">
            <a:spLocks noGrp="1"/>
          </p:cNvSpPr>
          <p:nvPr>
            <p:ph type="subTitle" idx="5"/>
          </p:nvPr>
        </p:nvSpPr>
        <p:spPr>
          <a:xfrm>
            <a:off x="6186677" y="3687100"/>
            <a:ext cx="2175900" cy="8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7"/>
          <p:cNvSpPr txBox="1">
            <a:spLocks noGrp="1"/>
          </p:cNvSpPr>
          <p:nvPr>
            <p:ph type="subTitle" idx="6"/>
          </p:nvPr>
        </p:nvSpPr>
        <p:spPr>
          <a:xfrm>
            <a:off x="6119625" y="1305800"/>
            <a:ext cx="23100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_2">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06" name="Google Shape;106;p19"/>
          <p:cNvSpPr txBox="1">
            <a:spLocks noGrp="1"/>
          </p:cNvSpPr>
          <p:nvPr>
            <p:ph type="subTitle" idx="1"/>
          </p:nvPr>
        </p:nvSpPr>
        <p:spPr>
          <a:xfrm>
            <a:off x="714175" y="2799200"/>
            <a:ext cx="16809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07" name="Google Shape;107;p19"/>
          <p:cNvSpPr txBox="1">
            <a:spLocks noGrp="1"/>
          </p:cNvSpPr>
          <p:nvPr>
            <p:ph type="subTitle" idx="2"/>
          </p:nvPr>
        </p:nvSpPr>
        <p:spPr>
          <a:xfrm>
            <a:off x="714075" y="2378450"/>
            <a:ext cx="16809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08" name="Google Shape;108;p19"/>
          <p:cNvSpPr txBox="1">
            <a:spLocks noGrp="1"/>
          </p:cNvSpPr>
          <p:nvPr>
            <p:ph type="subTitle" idx="3"/>
          </p:nvPr>
        </p:nvSpPr>
        <p:spPr>
          <a:xfrm>
            <a:off x="2725750" y="2799200"/>
            <a:ext cx="16809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09" name="Google Shape;109;p19"/>
          <p:cNvSpPr txBox="1">
            <a:spLocks noGrp="1"/>
          </p:cNvSpPr>
          <p:nvPr>
            <p:ph type="subTitle" idx="4"/>
          </p:nvPr>
        </p:nvSpPr>
        <p:spPr>
          <a:xfrm>
            <a:off x="2725642" y="2378450"/>
            <a:ext cx="16809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10" name="Google Shape;110;p19"/>
          <p:cNvSpPr txBox="1">
            <a:spLocks noGrp="1"/>
          </p:cNvSpPr>
          <p:nvPr>
            <p:ph type="subTitle" idx="5"/>
          </p:nvPr>
        </p:nvSpPr>
        <p:spPr>
          <a:xfrm>
            <a:off x="4737320" y="2799200"/>
            <a:ext cx="16809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11" name="Google Shape;111;p19"/>
          <p:cNvSpPr txBox="1">
            <a:spLocks noGrp="1"/>
          </p:cNvSpPr>
          <p:nvPr>
            <p:ph type="subTitle" idx="6"/>
          </p:nvPr>
        </p:nvSpPr>
        <p:spPr>
          <a:xfrm>
            <a:off x="4737208" y="2378450"/>
            <a:ext cx="16809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12" name="Google Shape;112;p19"/>
          <p:cNvSpPr txBox="1">
            <a:spLocks noGrp="1"/>
          </p:cNvSpPr>
          <p:nvPr>
            <p:ph type="subTitle" idx="7"/>
          </p:nvPr>
        </p:nvSpPr>
        <p:spPr>
          <a:xfrm>
            <a:off x="6748877" y="2799200"/>
            <a:ext cx="1680900" cy="58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13" name="Google Shape;113;p19"/>
          <p:cNvSpPr txBox="1">
            <a:spLocks noGrp="1"/>
          </p:cNvSpPr>
          <p:nvPr>
            <p:ph type="subTitle" idx="8"/>
          </p:nvPr>
        </p:nvSpPr>
        <p:spPr>
          <a:xfrm>
            <a:off x="6748775" y="2378450"/>
            <a:ext cx="16809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ONE_COLUMN_TEXT_1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16" name="Google Shape;116;p20"/>
          <p:cNvSpPr txBox="1">
            <a:spLocks noGrp="1"/>
          </p:cNvSpPr>
          <p:nvPr>
            <p:ph type="subTitle" idx="1"/>
          </p:nvPr>
        </p:nvSpPr>
        <p:spPr>
          <a:xfrm>
            <a:off x="714075" y="2076375"/>
            <a:ext cx="21912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17" name="Google Shape;117;p20"/>
          <p:cNvSpPr txBox="1">
            <a:spLocks noGrp="1"/>
          </p:cNvSpPr>
          <p:nvPr>
            <p:ph type="subTitle" idx="2"/>
          </p:nvPr>
        </p:nvSpPr>
        <p:spPr>
          <a:xfrm>
            <a:off x="714075" y="1655625"/>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18" name="Google Shape;118;p20"/>
          <p:cNvSpPr txBox="1">
            <a:spLocks noGrp="1"/>
          </p:cNvSpPr>
          <p:nvPr>
            <p:ph type="subTitle" idx="3"/>
          </p:nvPr>
        </p:nvSpPr>
        <p:spPr>
          <a:xfrm>
            <a:off x="714075" y="3394775"/>
            <a:ext cx="21912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19" name="Google Shape;119;p20"/>
          <p:cNvSpPr txBox="1">
            <a:spLocks noGrp="1"/>
          </p:cNvSpPr>
          <p:nvPr>
            <p:ph type="subTitle" idx="4"/>
          </p:nvPr>
        </p:nvSpPr>
        <p:spPr>
          <a:xfrm>
            <a:off x="714075" y="2974025"/>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20" name="Google Shape;120;p20"/>
          <p:cNvSpPr txBox="1">
            <a:spLocks noGrp="1"/>
          </p:cNvSpPr>
          <p:nvPr>
            <p:ph type="subTitle" idx="5"/>
          </p:nvPr>
        </p:nvSpPr>
        <p:spPr>
          <a:xfrm>
            <a:off x="6238575" y="2076377"/>
            <a:ext cx="2191200" cy="5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121" name="Google Shape;121;p20"/>
          <p:cNvSpPr txBox="1">
            <a:spLocks noGrp="1"/>
          </p:cNvSpPr>
          <p:nvPr>
            <p:ph type="subTitle" idx="6"/>
          </p:nvPr>
        </p:nvSpPr>
        <p:spPr>
          <a:xfrm>
            <a:off x="6238575" y="1655625"/>
            <a:ext cx="2191200" cy="36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500">
                <a:solidFill>
                  <a:schemeClr val="dk1"/>
                </a:solidFill>
                <a:latin typeface="Teko"/>
                <a:ea typeface="Teko"/>
                <a:cs typeface="Teko"/>
                <a:sym typeface="Teko"/>
              </a:defRPr>
            </a:lvl1pPr>
            <a:lvl2pPr lvl="1" algn="r" rtl="0">
              <a:lnSpc>
                <a:spcPct val="100000"/>
              </a:lnSpc>
              <a:spcBef>
                <a:spcPts val="0"/>
              </a:spcBef>
              <a:spcAft>
                <a:spcPts val="0"/>
              </a:spcAft>
              <a:buNone/>
              <a:defRPr sz="2500">
                <a:solidFill>
                  <a:schemeClr val="dk1"/>
                </a:solidFill>
                <a:latin typeface="Teko"/>
                <a:ea typeface="Teko"/>
                <a:cs typeface="Teko"/>
                <a:sym typeface="Teko"/>
              </a:defRPr>
            </a:lvl2pPr>
            <a:lvl3pPr lvl="2" algn="r" rtl="0">
              <a:lnSpc>
                <a:spcPct val="100000"/>
              </a:lnSpc>
              <a:spcBef>
                <a:spcPts val="0"/>
              </a:spcBef>
              <a:spcAft>
                <a:spcPts val="0"/>
              </a:spcAft>
              <a:buNone/>
              <a:defRPr sz="2500">
                <a:solidFill>
                  <a:schemeClr val="dk1"/>
                </a:solidFill>
                <a:latin typeface="Teko"/>
                <a:ea typeface="Teko"/>
                <a:cs typeface="Teko"/>
                <a:sym typeface="Teko"/>
              </a:defRPr>
            </a:lvl3pPr>
            <a:lvl4pPr lvl="3" algn="r" rtl="0">
              <a:lnSpc>
                <a:spcPct val="100000"/>
              </a:lnSpc>
              <a:spcBef>
                <a:spcPts val="0"/>
              </a:spcBef>
              <a:spcAft>
                <a:spcPts val="0"/>
              </a:spcAft>
              <a:buNone/>
              <a:defRPr sz="2500">
                <a:solidFill>
                  <a:schemeClr val="dk1"/>
                </a:solidFill>
                <a:latin typeface="Teko"/>
                <a:ea typeface="Teko"/>
                <a:cs typeface="Teko"/>
                <a:sym typeface="Teko"/>
              </a:defRPr>
            </a:lvl4pPr>
            <a:lvl5pPr lvl="4" algn="r" rtl="0">
              <a:lnSpc>
                <a:spcPct val="100000"/>
              </a:lnSpc>
              <a:spcBef>
                <a:spcPts val="0"/>
              </a:spcBef>
              <a:spcAft>
                <a:spcPts val="0"/>
              </a:spcAft>
              <a:buNone/>
              <a:defRPr sz="2500">
                <a:solidFill>
                  <a:schemeClr val="dk1"/>
                </a:solidFill>
                <a:latin typeface="Teko"/>
                <a:ea typeface="Teko"/>
                <a:cs typeface="Teko"/>
                <a:sym typeface="Teko"/>
              </a:defRPr>
            </a:lvl5pPr>
            <a:lvl6pPr lvl="5" algn="r" rtl="0">
              <a:lnSpc>
                <a:spcPct val="100000"/>
              </a:lnSpc>
              <a:spcBef>
                <a:spcPts val="0"/>
              </a:spcBef>
              <a:spcAft>
                <a:spcPts val="0"/>
              </a:spcAft>
              <a:buNone/>
              <a:defRPr sz="2500">
                <a:solidFill>
                  <a:schemeClr val="dk1"/>
                </a:solidFill>
                <a:latin typeface="Teko"/>
                <a:ea typeface="Teko"/>
                <a:cs typeface="Teko"/>
                <a:sym typeface="Teko"/>
              </a:defRPr>
            </a:lvl6pPr>
            <a:lvl7pPr lvl="6" algn="r" rtl="0">
              <a:lnSpc>
                <a:spcPct val="100000"/>
              </a:lnSpc>
              <a:spcBef>
                <a:spcPts val="0"/>
              </a:spcBef>
              <a:spcAft>
                <a:spcPts val="0"/>
              </a:spcAft>
              <a:buNone/>
              <a:defRPr sz="2500">
                <a:solidFill>
                  <a:schemeClr val="dk1"/>
                </a:solidFill>
                <a:latin typeface="Teko"/>
                <a:ea typeface="Teko"/>
                <a:cs typeface="Teko"/>
                <a:sym typeface="Teko"/>
              </a:defRPr>
            </a:lvl7pPr>
            <a:lvl8pPr lvl="7" algn="r" rtl="0">
              <a:lnSpc>
                <a:spcPct val="100000"/>
              </a:lnSpc>
              <a:spcBef>
                <a:spcPts val="0"/>
              </a:spcBef>
              <a:spcAft>
                <a:spcPts val="0"/>
              </a:spcAft>
              <a:buNone/>
              <a:defRPr sz="2500">
                <a:solidFill>
                  <a:schemeClr val="dk1"/>
                </a:solidFill>
                <a:latin typeface="Teko"/>
                <a:ea typeface="Teko"/>
                <a:cs typeface="Teko"/>
                <a:sym typeface="Teko"/>
              </a:defRPr>
            </a:lvl8pPr>
            <a:lvl9pPr lvl="8" algn="r"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22" name="Google Shape;122;p20"/>
          <p:cNvSpPr txBox="1">
            <a:spLocks noGrp="1"/>
          </p:cNvSpPr>
          <p:nvPr>
            <p:ph type="subTitle" idx="7"/>
          </p:nvPr>
        </p:nvSpPr>
        <p:spPr>
          <a:xfrm>
            <a:off x="6238575" y="3398922"/>
            <a:ext cx="2191200" cy="59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lt1"/>
                </a:solidFill>
              </a:defRPr>
            </a:lvl1pPr>
            <a:lvl2pPr lvl="1" algn="r" rtl="0">
              <a:lnSpc>
                <a:spcPct val="100000"/>
              </a:lnSpc>
              <a:spcBef>
                <a:spcPts val="0"/>
              </a:spcBef>
              <a:spcAft>
                <a:spcPts val="0"/>
              </a:spcAft>
              <a:buNone/>
              <a:defRPr sz="1400">
                <a:solidFill>
                  <a:schemeClr val="lt1"/>
                </a:solidFill>
              </a:defRPr>
            </a:lvl2pPr>
            <a:lvl3pPr lvl="2" algn="r" rtl="0">
              <a:lnSpc>
                <a:spcPct val="100000"/>
              </a:lnSpc>
              <a:spcBef>
                <a:spcPts val="0"/>
              </a:spcBef>
              <a:spcAft>
                <a:spcPts val="0"/>
              </a:spcAft>
              <a:buNone/>
              <a:defRPr sz="1400">
                <a:solidFill>
                  <a:schemeClr val="lt1"/>
                </a:solidFill>
              </a:defRPr>
            </a:lvl3pPr>
            <a:lvl4pPr lvl="3" algn="r" rtl="0">
              <a:lnSpc>
                <a:spcPct val="100000"/>
              </a:lnSpc>
              <a:spcBef>
                <a:spcPts val="0"/>
              </a:spcBef>
              <a:spcAft>
                <a:spcPts val="0"/>
              </a:spcAft>
              <a:buNone/>
              <a:defRPr sz="1400">
                <a:solidFill>
                  <a:schemeClr val="lt1"/>
                </a:solidFill>
              </a:defRPr>
            </a:lvl4pPr>
            <a:lvl5pPr lvl="4" algn="r" rtl="0">
              <a:lnSpc>
                <a:spcPct val="100000"/>
              </a:lnSpc>
              <a:spcBef>
                <a:spcPts val="0"/>
              </a:spcBef>
              <a:spcAft>
                <a:spcPts val="0"/>
              </a:spcAft>
              <a:buNone/>
              <a:defRPr sz="1400">
                <a:solidFill>
                  <a:schemeClr val="lt1"/>
                </a:solidFill>
              </a:defRPr>
            </a:lvl5pPr>
            <a:lvl6pPr lvl="5" algn="r" rtl="0">
              <a:lnSpc>
                <a:spcPct val="100000"/>
              </a:lnSpc>
              <a:spcBef>
                <a:spcPts val="0"/>
              </a:spcBef>
              <a:spcAft>
                <a:spcPts val="0"/>
              </a:spcAft>
              <a:buNone/>
              <a:defRPr sz="1400">
                <a:solidFill>
                  <a:schemeClr val="lt1"/>
                </a:solidFill>
              </a:defRPr>
            </a:lvl6pPr>
            <a:lvl7pPr lvl="6" algn="r" rtl="0">
              <a:lnSpc>
                <a:spcPct val="100000"/>
              </a:lnSpc>
              <a:spcBef>
                <a:spcPts val="0"/>
              </a:spcBef>
              <a:spcAft>
                <a:spcPts val="0"/>
              </a:spcAft>
              <a:buNone/>
              <a:defRPr sz="1400">
                <a:solidFill>
                  <a:schemeClr val="lt1"/>
                </a:solidFill>
              </a:defRPr>
            </a:lvl7pPr>
            <a:lvl8pPr lvl="7" algn="r" rtl="0">
              <a:lnSpc>
                <a:spcPct val="100000"/>
              </a:lnSpc>
              <a:spcBef>
                <a:spcPts val="0"/>
              </a:spcBef>
              <a:spcAft>
                <a:spcPts val="0"/>
              </a:spcAft>
              <a:buNone/>
              <a:defRPr sz="1400">
                <a:solidFill>
                  <a:schemeClr val="lt1"/>
                </a:solidFill>
              </a:defRPr>
            </a:lvl8pPr>
            <a:lvl9pPr lvl="8" algn="r" rtl="0">
              <a:lnSpc>
                <a:spcPct val="100000"/>
              </a:lnSpc>
              <a:spcBef>
                <a:spcPts val="0"/>
              </a:spcBef>
              <a:spcAft>
                <a:spcPts val="0"/>
              </a:spcAft>
              <a:buNone/>
              <a:defRPr sz="1400">
                <a:solidFill>
                  <a:schemeClr val="lt1"/>
                </a:solidFill>
              </a:defRPr>
            </a:lvl9pPr>
          </a:lstStyle>
          <a:p>
            <a:endParaRPr/>
          </a:p>
        </p:txBody>
      </p:sp>
      <p:sp>
        <p:nvSpPr>
          <p:cNvPr id="123" name="Google Shape;123;p20"/>
          <p:cNvSpPr txBox="1">
            <a:spLocks noGrp="1"/>
          </p:cNvSpPr>
          <p:nvPr>
            <p:ph type="subTitle" idx="8"/>
          </p:nvPr>
        </p:nvSpPr>
        <p:spPr>
          <a:xfrm>
            <a:off x="6238575" y="2978170"/>
            <a:ext cx="2191200" cy="36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500">
                <a:solidFill>
                  <a:schemeClr val="dk1"/>
                </a:solidFill>
                <a:latin typeface="Teko"/>
                <a:ea typeface="Teko"/>
                <a:cs typeface="Teko"/>
                <a:sym typeface="Teko"/>
              </a:defRPr>
            </a:lvl1pPr>
            <a:lvl2pPr lvl="1" algn="r" rtl="0">
              <a:lnSpc>
                <a:spcPct val="100000"/>
              </a:lnSpc>
              <a:spcBef>
                <a:spcPts val="0"/>
              </a:spcBef>
              <a:spcAft>
                <a:spcPts val="0"/>
              </a:spcAft>
              <a:buNone/>
              <a:defRPr sz="2500">
                <a:solidFill>
                  <a:schemeClr val="dk1"/>
                </a:solidFill>
                <a:latin typeface="Teko"/>
                <a:ea typeface="Teko"/>
                <a:cs typeface="Teko"/>
                <a:sym typeface="Teko"/>
              </a:defRPr>
            </a:lvl2pPr>
            <a:lvl3pPr lvl="2" algn="r" rtl="0">
              <a:lnSpc>
                <a:spcPct val="100000"/>
              </a:lnSpc>
              <a:spcBef>
                <a:spcPts val="0"/>
              </a:spcBef>
              <a:spcAft>
                <a:spcPts val="0"/>
              </a:spcAft>
              <a:buNone/>
              <a:defRPr sz="2500">
                <a:solidFill>
                  <a:schemeClr val="dk1"/>
                </a:solidFill>
                <a:latin typeface="Teko"/>
                <a:ea typeface="Teko"/>
                <a:cs typeface="Teko"/>
                <a:sym typeface="Teko"/>
              </a:defRPr>
            </a:lvl3pPr>
            <a:lvl4pPr lvl="3" algn="r" rtl="0">
              <a:lnSpc>
                <a:spcPct val="100000"/>
              </a:lnSpc>
              <a:spcBef>
                <a:spcPts val="0"/>
              </a:spcBef>
              <a:spcAft>
                <a:spcPts val="0"/>
              </a:spcAft>
              <a:buNone/>
              <a:defRPr sz="2500">
                <a:solidFill>
                  <a:schemeClr val="dk1"/>
                </a:solidFill>
                <a:latin typeface="Teko"/>
                <a:ea typeface="Teko"/>
                <a:cs typeface="Teko"/>
                <a:sym typeface="Teko"/>
              </a:defRPr>
            </a:lvl4pPr>
            <a:lvl5pPr lvl="4" algn="r" rtl="0">
              <a:lnSpc>
                <a:spcPct val="100000"/>
              </a:lnSpc>
              <a:spcBef>
                <a:spcPts val="0"/>
              </a:spcBef>
              <a:spcAft>
                <a:spcPts val="0"/>
              </a:spcAft>
              <a:buNone/>
              <a:defRPr sz="2500">
                <a:solidFill>
                  <a:schemeClr val="dk1"/>
                </a:solidFill>
                <a:latin typeface="Teko"/>
                <a:ea typeface="Teko"/>
                <a:cs typeface="Teko"/>
                <a:sym typeface="Teko"/>
              </a:defRPr>
            </a:lvl5pPr>
            <a:lvl6pPr lvl="5" algn="r" rtl="0">
              <a:lnSpc>
                <a:spcPct val="100000"/>
              </a:lnSpc>
              <a:spcBef>
                <a:spcPts val="0"/>
              </a:spcBef>
              <a:spcAft>
                <a:spcPts val="0"/>
              </a:spcAft>
              <a:buNone/>
              <a:defRPr sz="2500">
                <a:solidFill>
                  <a:schemeClr val="dk1"/>
                </a:solidFill>
                <a:latin typeface="Teko"/>
                <a:ea typeface="Teko"/>
                <a:cs typeface="Teko"/>
                <a:sym typeface="Teko"/>
              </a:defRPr>
            </a:lvl6pPr>
            <a:lvl7pPr lvl="6" algn="r" rtl="0">
              <a:lnSpc>
                <a:spcPct val="100000"/>
              </a:lnSpc>
              <a:spcBef>
                <a:spcPts val="0"/>
              </a:spcBef>
              <a:spcAft>
                <a:spcPts val="0"/>
              </a:spcAft>
              <a:buNone/>
              <a:defRPr sz="2500">
                <a:solidFill>
                  <a:schemeClr val="dk1"/>
                </a:solidFill>
                <a:latin typeface="Teko"/>
                <a:ea typeface="Teko"/>
                <a:cs typeface="Teko"/>
                <a:sym typeface="Teko"/>
              </a:defRPr>
            </a:lvl7pPr>
            <a:lvl8pPr lvl="7" algn="r" rtl="0">
              <a:lnSpc>
                <a:spcPct val="100000"/>
              </a:lnSpc>
              <a:spcBef>
                <a:spcPts val="0"/>
              </a:spcBef>
              <a:spcAft>
                <a:spcPts val="0"/>
              </a:spcAft>
              <a:buNone/>
              <a:defRPr sz="2500">
                <a:solidFill>
                  <a:schemeClr val="dk1"/>
                </a:solidFill>
                <a:latin typeface="Teko"/>
                <a:ea typeface="Teko"/>
                <a:cs typeface="Teko"/>
                <a:sym typeface="Teko"/>
              </a:defRPr>
            </a:lvl8pPr>
            <a:lvl9pPr lvl="8" algn="r"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24" name="Google Shape;124;p20"/>
          <p:cNvSpPr txBox="1">
            <a:spLocks noGrp="1"/>
          </p:cNvSpPr>
          <p:nvPr>
            <p:ph type="title" idx="9" hasCustomPrompt="1"/>
          </p:nvPr>
        </p:nvSpPr>
        <p:spPr>
          <a:xfrm>
            <a:off x="3406613" y="1772850"/>
            <a:ext cx="1027500" cy="7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25" name="Google Shape;125;p20"/>
          <p:cNvSpPr txBox="1">
            <a:spLocks noGrp="1"/>
          </p:cNvSpPr>
          <p:nvPr>
            <p:ph type="title" idx="13" hasCustomPrompt="1"/>
          </p:nvPr>
        </p:nvSpPr>
        <p:spPr>
          <a:xfrm>
            <a:off x="4696000" y="1772850"/>
            <a:ext cx="1027500" cy="7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26" name="Google Shape;126;p20"/>
          <p:cNvSpPr txBox="1">
            <a:spLocks noGrp="1"/>
          </p:cNvSpPr>
          <p:nvPr>
            <p:ph type="title" idx="14" hasCustomPrompt="1"/>
          </p:nvPr>
        </p:nvSpPr>
        <p:spPr>
          <a:xfrm>
            <a:off x="3406600" y="3093325"/>
            <a:ext cx="1027500" cy="7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27" name="Google Shape;127;p20"/>
          <p:cNvSpPr txBox="1">
            <a:spLocks noGrp="1"/>
          </p:cNvSpPr>
          <p:nvPr>
            <p:ph type="title" idx="15" hasCustomPrompt="1"/>
          </p:nvPr>
        </p:nvSpPr>
        <p:spPr>
          <a:xfrm>
            <a:off x="4709750" y="3093325"/>
            <a:ext cx="1027500" cy="74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4800"/>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2">
  <p:cSld name="CUSTOM_1_3">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30" name="Google Shape;130;p21"/>
          <p:cNvSpPr txBox="1">
            <a:spLocks noGrp="1"/>
          </p:cNvSpPr>
          <p:nvPr>
            <p:ph type="subTitle" idx="1"/>
          </p:nvPr>
        </p:nvSpPr>
        <p:spPr>
          <a:xfrm>
            <a:off x="1836738" y="1955813"/>
            <a:ext cx="2191200" cy="8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131" name="Google Shape;131;p21"/>
          <p:cNvSpPr txBox="1">
            <a:spLocks noGrp="1"/>
          </p:cNvSpPr>
          <p:nvPr>
            <p:ph type="subTitle" idx="2"/>
          </p:nvPr>
        </p:nvSpPr>
        <p:spPr>
          <a:xfrm>
            <a:off x="1836725" y="1535063"/>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32" name="Google Shape;132;p21"/>
          <p:cNvSpPr txBox="1">
            <a:spLocks noGrp="1"/>
          </p:cNvSpPr>
          <p:nvPr>
            <p:ph type="subTitle" idx="3"/>
          </p:nvPr>
        </p:nvSpPr>
        <p:spPr>
          <a:xfrm>
            <a:off x="1836738" y="3686750"/>
            <a:ext cx="21912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133" name="Google Shape;133;p21"/>
          <p:cNvSpPr txBox="1">
            <a:spLocks noGrp="1"/>
          </p:cNvSpPr>
          <p:nvPr>
            <p:ph type="subTitle" idx="4"/>
          </p:nvPr>
        </p:nvSpPr>
        <p:spPr>
          <a:xfrm>
            <a:off x="1836725" y="3266000"/>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34" name="Google Shape;134;p21"/>
          <p:cNvSpPr txBox="1">
            <a:spLocks noGrp="1"/>
          </p:cNvSpPr>
          <p:nvPr>
            <p:ph type="subTitle" idx="5"/>
          </p:nvPr>
        </p:nvSpPr>
        <p:spPr>
          <a:xfrm>
            <a:off x="5864413" y="1955816"/>
            <a:ext cx="2191200" cy="8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35" name="Google Shape;135;p21"/>
          <p:cNvSpPr txBox="1">
            <a:spLocks noGrp="1"/>
          </p:cNvSpPr>
          <p:nvPr>
            <p:ph type="subTitle" idx="6"/>
          </p:nvPr>
        </p:nvSpPr>
        <p:spPr>
          <a:xfrm>
            <a:off x="5864400" y="1535063"/>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36" name="Google Shape;136;p21"/>
          <p:cNvSpPr txBox="1">
            <a:spLocks noGrp="1"/>
          </p:cNvSpPr>
          <p:nvPr>
            <p:ph type="subTitle" idx="7"/>
          </p:nvPr>
        </p:nvSpPr>
        <p:spPr>
          <a:xfrm>
            <a:off x="5864413" y="3692324"/>
            <a:ext cx="2191200" cy="7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37" name="Google Shape;137;p21"/>
          <p:cNvSpPr txBox="1">
            <a:spLocks noGrp="1"/>
          </p:cNvSpPr>
          <p:nvPr>
            <p:ph type="subTitle" idx="8"/>
          </p:nvPr>
        </p:nvSpPr>
        <p:spPr>
          <a:xfrm>
            <a:off x="5864400" y="3270145"/>
            <a:ext cx="21912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3">
  <p:cSld name="CUSTOM_1_1_3">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subTitle" idx="1"/>
          </p:nvPr>
        </p:nvSpPr>
        <p:spPr>
          <a:xfrm>
            <a:off x="714074" y="2171626"/>
            <a:ext cx="19674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0" name="Google Shape;140;p22"/>
          <p:cNvSpPr txBox="1">
            <a:spLocks noGrp="1"/>
          </p:cNvSpPr>
          <p:nvPr>
            <p:ph type="subTitle" idx="2"/>
          </p:nvPr>
        </p:nvSpPr>
        <p:spPr>
          <a:xfrm>
            <a:off x="714074" y="1750875"/>
            <a:ext cx="19674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41" name="Google Shape;141;p22"/>
          <p:cNvSpPr txBox="1">
            <a:spLocks noGrp="1"/>
          </p:cNvSpPr>
          <p:nvPr>
            <p:ph type="subTitle" idx="3"/>
          </p:nvPr>
        </p:nvSpPr>
        <p:spPr>
          <a:xfrm>
            <a:off x="714074" y="3718627"/>
            <a:ext cx="19674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2" name="Google Shape;142;p22"/>
          <p:cNvSpPr txBox="1">
            <a:spLocks noGrp="1"/>
          </p:cNvSpPr>
          <p:nvPr>
            <p:ph type="subTitle" idx="4"/>
          </p:nvPr>
        </p:nvSpPr>
        <p:spPr>
          <a:xfrm>
            <a:off x="714074" y="3297877"/>
            <a:ext cx="19674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43" name="Google Shape;143;p22"/>
          <p:cNvSpPr txBox="1">
            <a:spLocks noGrp="1"/>
          </p:cNvSpPr>
          <p:nvPr>
            <p:ph type="subTitle" idx="5"/>
          </p:nvPr>
        </p:nvSpPr>
        <p:spPr>
          <a:xfrm>
            <a:off x="3002066" y="2171628"/>
            <a:ext cx="19674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4" name="Google Shape;144;p22"/>
          <p:cNvSpPr txBox="1">
            <a:spLocks noGrp="1"/>
          </p:cNvSpPr>
          <p:nvPr>
            <p:ph type="subTitle" idx="6"/>
          </p:nvPr>
        </p:nvSpPr>
        <p:spPr>
          <a:xfrm>
            <a:off x="3002066" y="1750875"/>
            <a:ext cx="19674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45" name="Google Shape;145;p22"/>
          <p:cNvSpPr txBox="1">
            <a:spLocks noGrp="1"/>
          </p:cNvSpPr>
          <p:nvPr>
            <p:ph type="subTitle" idx="7"/>
          </p:nvPr>
        </p:nvSpPr>
        <p:spPr>
          <a:xfrm>
            <a:off x="3002066" y="3722774"/>
            <a:ext cx="19674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46" name="Google Shape;146;p22"/>
          <p:cNvSpPr txBox="1">
            <a:spLocks noGrp="1"/>
          </p:cNvSpPr>
          <p:nvPr>
            <p:ph type="subTitle" idx="8"/>
          </p:nvPr>
        </p:nvSpPr>
        <p:spPr>
          <a:xfrm>
            <a:off x="3002066" y="3302021"/>
            <a:ext cx="19674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147" name="Google Shape;147;p22"/>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903200" y="1795550"/>
            <a:ext cx="3526800" cy="981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500"/>
              <a:buNone/>
              <a:defRPr sz="5500">
                <a:solidFill>
                  <a:schemeClr val="lt1"/>
                </a:solidFill>
              </a:defRPr>
            </a:lvl2pPr>
            <a:lvl3pPr lvl="2" rtl="0">
              <a:spcBef>
                <a:spcPts val="0"/>
              </a:spcBef>
              <a:spcAft>
                <a:spcPts val="0"/>
              </a:spcAft>
              <a:buClr>
                <a:schemeClr val="lt1"/>
              </a:buClr>
              <a:buSzPts val="5500"/>
              <a:buNone/>
              <a:defRPr sz="5500">
                <a:solidFill>
                  <a:schemeClr val="lt1"/>
                </a:solidFill>
              </a:defRPr>
            </a:lvl3pPr>
            <a:lvl4pPr lvl="3" rtl="0">
              <a:spcBef>
                <a:spcPts val="0"/>
              </a:spcBef>
              <a:spcAft>
                <a:spcPts val="0"/>
              </a:spcAft>
              <a:buClr>
                <a:schemeClr val="lt1"/>
              </a:buClr>
              <a:buSzPts val="5500"/>
              <a:buNone/>
              <a:defRPr sz="5500">
                <a:solidFill>
                  <a:schemeClr val="lt1"/>
                </a:solidFill>
              </a:defRPr>
            </a:lvl4pPr>
            <a:lvl5pPr lvl="4" rtl="0">
              <a:spcBef>
                <a:spcPts val="0"/>
              </a:spcBef>
              <a:spcAft>
                <a:spcPts val="0"/>
              </a:spcAft>
              <a:buClr>
                <a:schemeClr val="lt1"/>
              </a:buClr>
              <a:buSzPts val="5500"/>
              <a:buNone/>
              <a:defRPr sz="5500">
                <a:solidFill>
                  <a:schemeClr val="lt1"/>
                </a:solidFill>
              </a:defRPr>
            </a:lvl5pPr>
            <a:lvl6pPr lvl="5" rtl="0">
              <a:spcBef>
                <a:spcPts val="0"/>
              </a:spcBef>
              <a:spcAft>
                <a:spcPts val="0"/>
              </a:spcAft>
              <a:buClr>
                <a:schemeClr val="lt1"/>
              </a:buClr>
              <a:buSzPts val="5500"/>
              <a:buNone/>
              <a:defRPr sz="5500">
                <a:solidFill>
                  <a:schemeClr val="lt1"/>
                </a:solidFill>
              </a:defRPr>
            </a:lvl6pPr>
            <a:lvl7pPr lvl="6" rtl="0">
              <a:spcBef>
                <a:spcPts val="0"/>
              </a:spcBef>
              <a:spcAft>
                <a:spcPts val="0"/>
              </a:spcAft>
              <a:buClr>
                <a:schemeClr val="lt1"/>
              </a:buClr>
              <a:buSzPts val="5500"/>
              <a:buNone/>
              <a:defRPr sz="5500">
                <a:solidFill>
                  <a:schemeClr val="lt1"/>
                </a:solidFill>
              </a:defRPr>
            </a:lvl7pPr>
            <a:lvl8pPr lvl="7" rtl="0">
              <a:spcBef>
                <a:spcPts val="0"/>
              </a:spcBef>
              <a:spcAft>
                <a:spcPts val="0"/>
              </a:spcAft>
              <a:buClr>
                <a:schemeClr val="lt1"/>
              </a:buClr>
              <a:buSzPts val="5500"/>
              <a:buNone/>
              <a:defRPr sz="5500">
                <a:solidFill>
                  <a:schemeClr val="lt1"/>
                </a:solidFill>
              </a:defRPr>
            </a:lvl8pPr>
            <a:lvl9pPr lvl="8" rtl="0">
              <a:spcBef>
                <a:spcPts val="0"/>
              </a:spcBef>
              <a:spcAft>
                <a:spcPts val="0"/>
              </a:spcAft>
              <a:buClr>
                <a:schemeClr val="lt1"/>
              </a:buClr>
              <a:buSzPts val="5500"/>
              <a:buNone/>
              <a:defRPr sz="5500">
                <a:solidFill>
                  <a:schemeClr val="lt1"/>
                </a:solidFill>
              </a:defRPr>
            </a:lvl9pPr>
          </a:lstStyle>
          <a:p>
            <a:endParaRPr/>
          </a:p>
        </p:txBody>
      </p:sp>
      <p:sp>
        <p:nvSpPr>
          <p:cNvPr id="13" name="Google Shape;13;p3"/>
          <p:cNvSpPr txBox="1">
            <a:spLocks noGrp="1"/>
          </p:cNvSpPr>
          <p:nvPr>
            <p:ph type="subTitle" idx="1"/>
          </p:nvPr>
        </p:nvSpPr>
        <p:spPr>
          <a:xfrm>
            <a:off x="4903188" y="2585950"/>
            <a:ext cx="2708400" cy="762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 name="Google Shape;14;p3"/>
          <p:cNvSpPr txBox="1">
            <a:spLocks noGrp="1"/>
          </p:cNvSpPr>
          <p:nvPr>
            <p:ph type="title" idx="2" hasCustomPrompt="1"/>
          </p:nvPr>
        </p:nvSpPr>
        <p:spPr>
          <a:xfrm>
            <a:off x="1681600" y="2031150"/>
            <a:ext cx="2559300" cy="108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4">
  <p:cSld name="CUSTOM_3_2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50" name="Google Shape;150;p23"/>
          <p:cNvSpPr txBox="1">
            <a:spLocks noGrp="1"/>
          </p:cNvSpPr>
          <p:nvPr>
            <p:ph type="subTitle" idx="1"/>
          </p:nvPr>
        </p:nvSpPr>
        <p:spPr>
          <a:xfrm>
            <a:off x="1345471" y="2034775"/>
            <a:ext cx="28149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51" name="Google Shape;151;p23"/>
          <p:cNvSpPr txBox="1">
            <a:spLocks noGrp="1"/>
          </p:cNvSpPr>
          <p:nvPr>
            <p:ph type="subTitle" idx="2"/>
          </p:nvPr>
        </p:nvSpPr>
        <p:spPr>
          <a:xfrm>
            <a:off x="1345300" y="1292650"/>
            <a:ext cx="28149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accent1"/>
                </a:solidFill>
                <a:latin typeface="Teko"/>
                <a:ea typeface="Teko"/>
                <a:cs typeface="Teko"/>
                <a:sym typeface="Teko"/>
              </a:defRPr>
            </a:lvl1pPr>
            <a:lvl2pPr lvl="1" rtl="0">
              <a:lnSpc>
                <a:spcPct val="100000"/>
              </a:lnSpc>
              <a:spcBef>
                <a:spcPts val="0"/>
              </a:spcBef>
              <a:spcAft>
                <a:spcPts val="0"/>
              </a:spcAft>
              <a:buNone/>
              <a:defRPr sz="2200">
                <a:solidFill>
                  <a:schemeClr val="accent1"/>
                </a:solidFill>
                <a:latin typeface="Teko"/>
                <a:ea typeface="Teko"/>
                <a:cs typeface="Teko"/>
                <a:sym typeface="Teko"/>
              </a:defRPr>
            </a:lvl2pPr>
            <a:lvl3pPr lvl="2" rtl="0">
              <a:lnSpc>
                <a:spcPct val="100000"/>
              </a:lnSpc>
              <a:spcBef>
                <a:spcPts val="0"/>
              </a:spcBef>
              <a:spcAft>
                <a:spcPts val="0"/>
              </a:spcAft>
              <a:buNone/>
              <a:defRPr sz="2200">
                <a:solidFill>
                  <a:schemeClr val="accent1"/>
                </a:solidFill>
                <a:latin typeface="Teko"/>
                <a:ea typeface="Teko"/>
                <a:cs typeface="Teko"/>
                <a:sym typeface="Teko"/>
              </a:defRPr>
            </a:lvl3pPr>
            <a:lvl4pPr lvl="3" rtl="0">
              <a:lnSpc>
                <a:spcPct val="100000"/>
              </a:lnSpc>
              <a:spcBef>
                <a:spcPts val="0"/>
              </a:spcBef>
              <a:spcAft>
                <a:spcPts val="0"/>
              </a:spcAft>
              <a:buNone/>
              <a:defRPr sz="2200">
                <a:solidFill>
                  <a:schemeClr val="accent1"/>
                </a:solidFill>
                <a:latin typeface="Teko"/>
                <a:ea typeface="Teko"/>
                <a:cs typeface="Teko"/>
                <a:sym typeface="Teko"/>
              </a:defRPr>
            </a:lvl4pPr>
            <a:lvl5pPr lvl="4" rtl="0">
              <a:lnSpc>
                <a:spcPct val="100000"/>
              </a:lnSpc>
              <a:spcBef>
                <a:spcPts val="0"/>
              </a:spcBef>
              <a:spcAft>
                <a:spcPts val="0"/>
              </a:spcAft>
              <a:buNone/>
              <a:defRPr sz="2200">
                <a:solidFill>
                  <a:schemeClr val="accent1"/>
                </a:solidFill>
                <a:latin typeface="Teko"/>
                <a:ea typeface="Teko"/>
                <a:cs typeface="Teko"/>
                <a:sym typeface="Teko"/>
              </a:defRPr>
            </a:lvl5pPr>
            <a:lvl6pPr lvl="5" rtl="0">
              <a:lnSpc>
                <a:spcPct val="100000"/>
              </a:lnSpc>
              <a:spcBef>
                <a:spcPts val="0"/>
              </a:spcBef>
              <a:spcAft>
                <a:spcPts val="0"/>
              </a:spcAft>
              <a:buNone/>
              <a:defRPr sz="2200">
                <a:solidFill>
                  <a:schemeClr val="accent1"/>
                </a:solidFill>
                <a:latin typeface="Teko"/>
                <a:ea typeface="Teko"/>
                <a:cs typeface="Teko"/>
                <a:sym typeface="Teko"/>
              </a:defRPr>
            </a:lvl6pPr>
            <a:lvl7pPr lvl="6" rtl="0">
              <a:lnSpc>
                <a:spcPct val="100000"/>
              </a:lnSpc>
              <a:spcBef>
                <a:spcPts val="0"/>
              </a:spcBef>
              <a:spcAft>
                <a:spcPts val="0"/>
              </a:spcAft>
              <a:buNone/>
              <a:defRPr sz="2200">
                <a:solidFill>
                  <a:schemeClr val="accent1"/>
                </a:solidFill>
                <a:latin typeface="Teko"/>
                <a:ea typeface="Teko"/>
                <a:cs typeface="Teko"/>
                <a:sym typeface="Teko"/>
              </a:defRPr>
            </a:lvl7pPr>
            <a:lvl8pPr lvl="7" rtl="0">
              <a:lnSpc>
                <a:spcPct val="100000"/>
              </a:lnSpc>
              <a:spcBef>
                <a:spcPts val="0"/>
              </a:spcBef>
              <a:spcAft>
                <a:spcPts val="0"/>
              </a:spcAft>
              <a:buNone/>
              <a:defRPr sz="2200">
                <a:solidFill>
                  <a:schemeClr val="accent1"/>
                </a:solidFill>
                <a:latin typeface="Teko"/>
                <a:ea typeface="Teko"/>
                <a:cs typeface="Teko"/>
                <a:sym typeface="Teko"/>
              </a:defRPr>
            </a:lvl8pPr>
            <a:lvl9pPr lvl="8"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52" name="Google Shape;152;p23"/>
          <p:cNvSpPr txBox="1">
            <a:spLocks noGrp="1"/>
          </p:cNvSpPr>
          <p:nvPr>
            <p:ph type="subTitle" idx="3"/>
          </p:nvPr>
        </p:nvSpPr>
        <p:spPr>
          <a:xfrm>
            <a:off x="5503042" y="2034775"/>
            <a:ext cx="28149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53" name="Google Shape;153;p23"/>
          <p:cNvSpPr txBox="1">
            <a:spLocks noGrp="1"/>
          </p:cNvSpPr>
          <p:nvPr>
            <p:ph type="subTitle" idx="4"/>
          </p:nvPr>
        </p:nvSpPr>
        <p:spPr>
          <a:xfrm>
            <a:off x="5502856" y="1292650"/>
            <a:ext cx="28149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accent1"/>
                </a:solidFill>
                <a:latin typeface="Teko"/>
                <a:ea typeface="Teko"/>
                <a:cs typeface="Teko"/>
                <a:sym typeface="Teko"/>
              </a:defRPr>
            </a:lvl1pPr>
            <a:lvl2pPr lvl="1" rtl="0">
              <a:lnSpc>
                <a:spcPct val="100000"/>
              </a:lnSpc>
              <a:spcBef>
                <a:spcPts val="0"/>
              </a:spcBef>
              <a:spcAft>
                <a:spcPts val="0"/>
              </a:spcAft>
              <a:buNone/>
              <a:defRPr sz="2200">
                <a:solidFill>
                  <a:schemeClr val="accent1"/>
                </a:solidFill>
                <a:latin typeface="Teko"/>
                <a:ea typeface="Teko"/>
                <a:cs typeface="Teko"/>
                <a:sym typeface="Teko"/>
              </a:defRPr>
            </a:lvl2pPr>
            <a:lvl3pPr lvl="2" rtl="0">
              <a:lnSpc>
                <a:spcPct val="100000"/>
              </a:lnSpc>
              <a:spcBef>
                <a:spcPts val="0"/>
              </a:spcBef>
              <a:spcAft>
                <a:spcPts val="0"/>
              </a:spcAft>
              <a:buNone/>
              <a:defRPr sz="2200">
                <a:solidFill>
                  <a:schemeClr val="accent1"/>
                </a:solidFill>
                <a:latin typeface="Teko"/>
                <a:ea typeface="Teko"/>
                <a:cs typeface="Teko"/>
                <a:sym typeface="Teko"/>
              </a:defRPr>
            </a:lvl3pPr>
            <a:lvl4pPr lvl="3" rtl="0">
              <a:lnSpc>
                <a:spcPct val="100000"/>
              </a:lnSpc>
              <a:spcBef>
                <a:spcPts val="0"/>
              </a:spcBef>
              <a:spcAft>
                <a:spcPts val="0"/>
              </a:spcAft>
              <a:buNone/>
              <a:defRPr sz="2200">
                <a:solidFill>
                  <a:schemeClr val="accent1"/>
                </a:solidFill>
                <a:latin typeface="Teko"/>
                <a:ea typeface="Teko"/>
                <a:cs typeface="Teko"/>
                <a:sym typeface="Teko"/>
              </a:defRPr>
            </a:lvl4pPr>
            <a:lvl5pPr lvl="4" rtl="0">
              <a:lnSpc>
                <a:spcPct val="100000"/>
              </a:lnSpc>
              <a:spcBef>
                <a:spcPts val="0"/>
              </a:spcBef>
              <a:spcAft>
                <a:spcPts val="0"/>
              </a:spcAft>
              <a:buNone/>
              <a:defRPr sz="2200">
                <a:solidFill>
                  <a:schemeClr val="accent1"/>
                </a:solidFill>
                <a:latin typeface="Teko"/>
                <a:ea typeface="Teko"/>
                <a:cs typeface="Teko"/>
                <a:sym typeface="Teko"/>
              </a:defRPr>
            </a:lvl5pPr>
            <a:lvl6pPr lvl="5" rtl="0">
              <a:lnSpc>
                <a:spcPct val="100000"/>
              </a:lnSpc>
              <a:spcBef>
                <a:spcPts val="0"/>
              </a:spcBef>
              <a:spcAft>
                <a:spcPts val="0"/>
              </a:spcAft>
              <a:buNone/>
              <a:defRPr sz="2200">
                <a:solidFill>
                  <a:schemeClr val="accent1"/>
                </a:solidFill>
                <a:latin typeface="Teko"/>
                <a:ea typeface="Teko"/>
                <a:cs typeface="Teko"/>
                <a:sym typeface="Teko"/>
              </a:defRPr>
            </a:lvl6pPr>
            <a:lvl7pPr lvl="6" rtl="0">
              <a:lnSpc>
                <a:spcPct val="100000"/>
              </a:lnSpc>
              <a:spcBef>
                <a:spcPts val="0"/>
              </a:spcBef>
              <a:spcAft>
                <a:spcPts val="0"/>
              </a:spcAft>
              <a:buNone/>
              <a:defRPr sz="2200">
                <a:solidFill>
                  <a:schemeClr val="accent1"/>
                </a:solidFill>
                <a:latin typeface="Teko"/>
                <a:ea typeface="Teko"/>
                <a:cs typeface="Teko"/>
                <a:sym typeface="Teko"/>
              </a:defRPr>
            </a:lvl7pPr>
            <a:lvl8pPr lvl="7" rtl="0">
              <a:lnSpc>
                <a:spcPct val="100000"/>
              </a:lnSpc>
              <a:spcBef>
                <a:spcPts val="0"/>
              </a:spcBef>
              <a:spcAft>
                <a:spcPts val="0"/>
              </a:spcAft>
              <a:buNone/>
              <a:defRPr sz="2200">
                <a:solidFill>
                  <a:schemeClr val="accent1"/>
                </a:solidFill>
                <a:latin typeface="Teko"/>
                <a:ea typeface="Teko"/>
                <a:cs typeface="Teko"/>
                <a:sym typeface="Teko"/>
              </a:defRPr>
            </a:lvl8pPr>
            <a:lvl9pPr lvl="8"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54" name="Google Shape;154;p23"/>
          <p:cNvSpPr txBox="1">
            <a:spLocks noGrp="1"/>
          </p:cNvSpPr>
          <p:nvPr>
            <p:ph type="subTitle" idx="5"/>
          </p:nvPr>
        </p:nvSpPr>
        <p:spPr>
          <a:xfrm>
            <a:off x="1345471" y="3694675"/>
            <a:ext cx="28149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55" name="Google Shape;155;p23"/>
          <p:cNvSpPr txBox="1">
            <a:spLocks noGrp="1"/>
          </p:cNvSpPr>
          <p:nvPr>
            <p:ph type="subTitle" idx="6"/>
          </p:nvPr>
        </p:nvSpPr>
        <p:spPr>
          <a:xfrm>
            <a:off x="1345300" y="2952550"/>
            <a:ext cx="28149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accent1"/>
                </a:solidFill>
                <a:latin typeface="Teko"/>
                <a:ea typeface="Teko"/>
                <a:cs typeface="Teko"/>
                <a:sym typeface="Teko"/>
              </a:defRPr>
            </a:lvl1pPr>
            <a:lvl2pPr lvl="1" rtl="0">
              <a:lnSpc>
                <a:spcPct val="100000"/>
              </a:lnSpc>
              <a:spcBef>
                <a:spcPts val="0"/>
              </a:spcBef>
              <a:spcAft>
                <a:spcPts val="0"/>
              </a:spcAft>
              <a:buNone/>
              <a:defRPr sz="2200">
                <a:solidFill>
                  <a:schemeClr val="accent1"/>
                </a:solidFill>
                <a:latin typeface="Teko"/>
                <a:ea typeface="Teko"/>
                <a:cs typeface="Teko"/>
                <a:sym typeface="Teko"/>
              </a:defRPr>
            </a:lvl2pPr>
            <a:lvl3pPr lvl="2" rtl="0">
              <a:lnSpc>
                <a:spcPct val="100000"/>
              </a:lnSpc>
              <a:spcBef>
                <a:spcPts val="0"/>
              </a:spcBef>
              <a:spcAft>
                <a:spcPts val="0"/>
              </a:spcAft>
              <a:buNone/>
              <a:defRPr sz="2200">
                <a:solidFill>
                  <a:schemeClr val="accent1"/>
                </a:solidFill>
                <a:latin typeface="Teko"/>
                <a:ea typeface="Teko"/>
                <a:cs typeface="Teko"/>
                <a:sym typeface="Teko"/>
              </a:defRPr>
            </a:lvl3pPr>
            <a:lvl4pPr lvl="3" rtl="0">
              <a:lnSpc>
                <a:spcPct val="100000"/>
              </a:lnSpc>
              <a:spcBef>
                <a:spcPts val="0"/>
              </a:spcBef>
              <a:spcAft>
                <a:spcPts val="0"/>
              </a:spcAft>
              <a:buNone/>
              <a:defRPr sz="2200">
                <a:solidFill>
                  <a:schemeClr val="accent1"/>
                </a:solidFill>
                <a:latin typeface="Teko"/>
                <a:ea typeface="Teko"/>
                <a:cs typeface="Teko"/>
                <a:sym typeface="Teko"/>
              </a:defRPr>
            </a:lvl4pPr>
            <a:lvl5pPr lvl="4" rtl="0">
              <a:lnSpc>
                <a:spcPct val="100000"/>
              </a:lnSpc>
              <a:spcBef>
                <a:spcPts val="0"/>
              </a:spcBef>
              <a:spcAft>
                <a:spcPts val="0"/>
              </a:spcAft>
              <a:buNone/>
              <a:defRPr sz="2200">
                <a:solidFill>
                  <a:schemeClr val="accent1"/>
                </a:solidFill>
                <a:latin typeface="Teko"/>
                <a:ea typeface="Teko"/>
                <a:cs typeface="Teko"/>
                <a:sym typeface="Teko"/>
              </a:defRPr>
            </a:lvl5pPr>
            <a:lvl6pPr lvl="5" rtl="0">
              <a:lnSpc>
                <a:spcPct val="100000"/>
              </a:lnSpc>
              <a:spcBef>
                <a:spcPts val="0"/>
              </a:spcBef>
              <a:spcAft>
                <a:spcPts val="0"/>
              </a:spcAft>
              <a:buNone/>
              <a:defRPr sz="2200">
                <a:solidFill>
                  <a:schemeClr val="accent1"/>
                </a:solidFill>
                <a:latin typeface="Teko"/>
                <a:ea typeface="Teko"/>
                <a:cs typeface="Teko"/>
                <a:sym typeface="Teko"/>
              </a:defRPr>
            </a:lvl6pPr>
            <a:lvl7pPr lvl="6" rtl="0">
              <a:lnSpc>
                <a:spcPct val="100000"/>
              </a:lnSpc>
              <a:spcBef>
                <a:spcPts val="0"/>
              </a:spcBef>
              <a:spcAft>
                <a:spcPts val="0"/>
              </a:spcAft>
              <a:buNone/>
              <a:defRPr sz="2200">
                <a:solidFill>
                  <a:schemeClr val="accent1"/>
                </a:solidFill>
                <a:latin typeface="Teko"/>
                <a:ea typeface="Teko"/>
                <a:cs typeface="Teko"/>
                <a:sym typeface="Teko"/>
              </a:defRPr>
            </a:lvl7pPr>
            <a:lvl8pPr lvl="7" rtl="0">
              <a:lnSpc>
                <a:spcPct val="100000"/>
              </a:lnSpc>
              <a:spcBef>
                <a:spcPts val="0"/>
              </a:spcBef>
              <a:spcAft>
                <a:spcPts val="0"/>
              </a:spcAft>
              <a:buNone/>
              <a:defRPr sz="2200">
                <a:solidFill>
                  <a:schemeClr val="accent1"/>
                </a:solidFill>
                <a:latin typeface="Teko"/>
                <a:ea typeface="Teko"/>
                <a:cs typeface="Teko"/>
                <a:sym typeface="Teko"/>
              </a:defRPr>
            </a:lvl8pPr>
            <a:lvl9pPr lvl="8"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56" name="Google Shape;156;p23"/>
          <p:cNvSpPr txBox="1">
            <a:spLocks noGrp="1"/>
          </p:cNvSpPr>
          <p:nvPr>
            <p:ph type="subTitle" idx="7"/>
          </p:nvPr>
        </p:nvSpPr>
        <p:spPr>
          <a:xfrm>
            <a:off x="5503042" y="3694675"/>
            <a:ext cx="2814900" cy="7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57" name="Google Shape;157;p23"/>
          <p:cNvSpPr txBox="1">
            <a:spLocks noGrp="1"/>
          </p:cNvSpPr>
          <p:nvPr>
            <p:ph type="subTitle" idx="8"/>
          </p:nvPr>
        </p:nvSpPr>
        <p:spPr>
          <a:xfrm>
            <a:off x="5502856" y="2952550"/>
            <a:ext cx="28149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solidFill>
                  <a:schemeClr val="accent1"/>
                </a:solidFill>
                <a:latin typeface="Teko"/>
                <a:ea typeface="Teko"/>
                <a:cs typeface="Teko"/>
                <a:sym typeface="Teko"/>
              </a:defRPr>
            </a:lvl1pPr>
            <a:lvl2pPr lvl="1" rtl="0">
              <a:lnSpc>
                <a:spcPct val="100000"/>
              </a:lnSpc>
              <a:spcBef>
                <a:spcPts val="0"/>
              </a:spcBef>
              <a:spcAft>
                <a:spcPts val="0"/>
              </a:spcAft>
              <a:buNone/>
              <a:defRPr sz="2200">
                <a:solidFill>
                  <a:schemeClr val="accent1"/>
                </a:solidFill>
                <a:latin typeface="Teko"/>
                <a:ea typeface="Teko"/>
                <a:cs typeface="Teko"/>
                <a:sym typeface="Teko"/>
              </a:defRPr>
            </a:lvl2pPr>
            <a:lvl3pPr lvl="2" rtl="0">
              <a:lnSpc>
                <a:spcPct val="100000"/>
              </a:lnSpc>
              <a:spcBef>
                <a:spcPts val="0"/>
              </a:spcBef>
              <a:spcAft>
                <a:spcPts val="0"/>
              </a:spcAft>
              <a:buNone/>
              <a:defRPr sz="2200">
                <a:solidFill>
                  <a:schemeClr val="accent1"/>
                </a:solidFill>
                <a:latin typeface="Teko"/>
                <a:ea typeface="Teko"/>
                <a:cs typeface="Teko"/>
                <a:sym typeface="Teko"/>
              </a:defRPr>
            </a:lvl3pPr>
            <a:lvl4pPr lvl="3" rtl="0">
              <a:lnSpc>
                <a:spcPct val="100000"/>
              </a:lnSpc>
              <a:spcBef>
                <a:spcPts val="0"/>
              </a:spcBef>
              <a:spcAft>
                <a:spcPts val="0"/>
              </a:spcAft>
              <a:buNone/>
              <a:defRPr sz="2200">
                <a:solidFill>
                  <a:schemeClr val="accent1"/>
                </a:solidFill>
                <a:latin typeface="Teko"/>
                <a:ea typeface="Teko"/>
                <a:cs typeface="Teko"/>
                <a:sym typeface="Teko"/>
              </a:defRPr>
            </a:lvl4pPr>
            <a:lvl5pPr lvl="4" rtl="0">
              <a:lnSpc>
                <a:spcPct val="100000"/>
              </a:lnSpc>
              <a:spcBef>
                <a:spcPts val="0"/>
              </a:spcBef>
              <a:spcAft>
                <a:spcPts val="0"/>
              </a:spcAft>
              <a:buNone/>
              <a:defRPr sz="2200">
                <a:solidFill>
                  <a:schemeClr val="accent1"/>
                </a:solidFill>
                <a:latin typeface="Teko"/>
                <a:ea typeface="Teko"/>
                <a:cs typeface="Teko"/>
                <a:sym typeface="Teko"/>
              </a:defRPr>
            </a:lvl5pPr>
            <a:lvl6pPr lvl="5" rtl="0">
              <a:lnSpc>
                <a:spcPct val="100000"/>
              </a:lnSpc>
              <a:spcBef>
                <a:spcPts val="0"/>
              </a:spcBef>
              <a:spcAft>
                <a:spcPts val="0"/>
              </a:spcAft>
              <a:buNone/>
              <a:defRPr sz="2200">
                <a:solidFill>
                  <a:schemeClr val="accent1"/>
                </a:solidFill>
                <a:latin typeface="Teko"/>
                <a:ea typeface="Teko"/>
                <a:cs typeface="Teko"/>
                <a:sym typeface="Teko"/>
              </a:defRPr>
            </a:lvl6pPr>
            <a:lvl7pPr lvl="6" rtl="0">
              <a:lnSpc>
                <a:spcPct val="100000"/>
              </a:lnSpc>
              <a:spcBef>
                <a:spcPts val="0"/>
              </a:spcBef>
              <a:spcAft>
                <a:spcPts val="0"/>
              </a:spcAft>
              <a:buNone/>
              <a:defRPr sz="2200">
                <a:solidFill>
                  <a:schemeClr val="accent1"/>
                </a:solidFill>
                <a:latin typeface="Teko"/>
                <a:ea typeface="Teko"/>
                <a:cs typeface="Teko"/>
                <a:sym typeface="Teko"/>
              </a:defRPr>
            </a:lvl7pPr>
            <a:lvl8pPr lvl="7" rtl="0">
              <a:lnSpc>
                <a:spcPct val="100000"/>
              </a:lnSpc>
              <a:spcBef>
                <a:spcPts val="0"/>
              </a:spcBef>
              <a:spcAft>
                <a:spcPts val="0"/>
              </a:spcAft>
              <a:buNone/>
              <a:defRPr sz="2200">
                <a:solidFill>
                  <a:schemeClr val="accent1"/>
                </a:solidFill>
                <a:latin typeface="Teko"/>
                <a:ea typeface="Teko"/>
                <a:cs typeface="Teko"/>
                <a:sym typeface="Teko"/>
              </a:defRPr>
            </a:lvl8pPr>
            <a:lvl9pPr lvl="8"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_2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60" name="Google Shape;160;p24"/>
          <p:cNvSpPr txBox="1">
            <a:spLocks noGrp="1"/>
          </p:cNvSpPr>
          <p:nvPr>
            <p:ph type="subTitle" idx="1"/>
          </p:nvPr>
        </p:nvSpPr>
        <p:spPr>
          <a:xfrm>
            <a:off x="1258025" y="20812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61" name="Google Shape;161;p24"/>
          <p:cNvSpPr txBox="1">
            <a:spLocks noGrp="1"/>
          </p:cNvSpPr>
          <p:nvPr>
            <p:ph type="subTitle" idx="2"/>
          </p:nvPr>
        </p:nvSpPr>
        <p:spPr>
          <a:xfrm>
            <a:off x="1257925" y="16604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62" name="Google Shape;162;p24"/>
          <p:cNvSpPr txBox="1">
            <a:spLocks noGrp="1"/>
          </p:cNvSpPr>
          <p:nvPr>
            <p:ph type="subTitle" idx="3"/>
          </p:nvPr>
        </p:nvSpPr>
        <p:spPr>
          <a:xfrm>
            <a:off x="3686908" y="20812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63" name="Google Shape;163;p24"/>
          <p:cNvSpPr txBox="1">
            <a:spLocks noGrp="1"/>
          </p:cNvSpPr>
          <p:nvPr>
            <p:ph type="subTitle" idx="4"/>
          </p:nvPr>
        </p:nvSpPr>
        <p:spPr>
          <a:xfrm>
            <a:off x="3686793" y="16604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64" name="Google Shape;164;p24"/>
          <p:cNvSpPr txBox="1">
            <a:spLocks noGrp="1"/>
          </p:cNvSpPr>
          <p:nvPr>
            <p:ph type="subTitle" idx="5"/>
          </p:nvPr>
        </p:nvSpPr>
        <p:spPr>
          <a:xfrm>
            <a:off x="6115900" y="20812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65" name="Google Shape;165;p24"/>
          <p:cNvSpPr txBox="1">
            <a:spLocks noGrp="1"/>
          </p:cNvSpPr>
          <p:nvPr>
            <p:ph type="subTitle" idx="6"/>
          </p:nvPr>
        </p:nvSpPr>
        <p:spPr>
          <a:xfrm>
            <a:off x="6115775" y="16604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66" name="Google Shape;166;p24"/>
          <p:cNvSpPr txBox="1">
            <a:spLocks noGrp="1"/>
          </p:cNvSpPr>
          <p:nvPr>
            <p:ph type="subTitle" idx="7"/>
          </p:nvPr>
        </p:nvSpPr>
        <p:spPr>
          <a:xfrm>
            <a:off x="1258025" y="37638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67" name="Google Shape;167;p24"/>
          <p:cNvSpPr txBox="1">
            <a:spLocks noGrp="1"/>
          </p:cNvSpPr>
          <p:nvPr>
            <p:ph type="subTitle" idx="8"/>
          </p:nvPr>
        </p:nvSpPr>
        <p:spPr>
          <a:xfrm>
            <a:off x="1257925" y="33430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68" name="Google Shape;168;p24"/>
          <p:cNvSpPr txBox="1">
            <a:spLocks noGrp="1"/>
          </p:cNvSpPr>
          <p:nvPr>
            <p:ph type="subTitle" idx="9"/>
          </p:nvPr>
        </p:nvSpPr>
        <p:spPr>
          <a:xfrm>
            <a:off x="3686908" y="37638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69" name="Google Shape;169;p24"/>
          <p:cNvSpPr txBox="1">
            <a:spLocks noGrp="1"/>
          </p:cNvSpPr>
          <p:nvPr>
            <p:ph type="subTitle" idx="13"/>
          </p:nvPr>
        </p:nvSpPr>
        <p:spPr>
          <a:xfrm>
            <a:off x="3686793" y="33430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70" name="Google Shape;170;p24"/>
          <p:cNvSpPr txBox="1">
            <a:spLocks noGrp="1"/>
          </p:cNvSpPr>
          <p:nvPr>
            <p:ph type="subTitle" idx="14"/>
          </p:nvPr>
        </p:nvSpPr>
        <p:spPr>
          <a:xfrm>
            <a:off x="6115900" y="3763813"/>
            <a:ext cx="1770300" cy="63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71" name="Google Shape;171;p24"/>
          <p:cNvSpPr txBox="1">
            <a:spLocks noGrp="1"/>
          </p:cNvSpPr>
          <p:nvPr>
            <p:ph type="subTitle" idx="15"/>
          </p:nvPr>
        </p:nvSpPr>
        <p:spPr>
          <a:xfrm>
            <a:off x="6115775" y="3343063"/>
            <a:ext cx="17703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1">
  <p:cSld name="CUSTOM_3_2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174" name="Google Shape;174;p25"/>
          <p:cNvSpPr txBox="1">
            <a:spLocks noGrp="1"/>
          </p:cNvSpPr>
          <p:nvPr>
            <p:ph type="subTitle" idx="1"/>
          </p:nvPr>
        </p:nvSpPr>
        <p:spPr>
          <a:xfrm>
            <a:off x="714200" y="171927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75" name="Google Shape;175;p25"/>
          <p:cNvSpPr txBox="1">
            <a:spLocks noGrp="1"/>
          </p:cNvSpPr>
          <p:nvPr>
            <p:ph type="subTitle" idx="2"/>
          </p:nvPr>
        </p:nvSpPr>
        <p:spPr>
          <a:xfrm>
            <a:off x="714075" y="129852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76" name="Google Shape;176;p25"/>
          <p:cNvSpPr txBox="1">
            <a:spLocks noGrp="1"/>
          </p:cNvSpPr>
          <p:nvPr>
            <p:ph type="subTitle" idx="3"/>
          </p:nvPr>
        </p:nvSpPr>
        <p:spPr>
          <a:xfrm>
            <a:off x="3541576" y="171927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77" name="Google Shape;177;p25"/>
          <p:cNvSpPr txBox="1">
            <a:spLocks noGrp="1"/>
          </p:cNvSpPr>
          <p:nvPr>
            <p:ph type="subTitle" idx="4"/>
          </p:nvPr>
        </p:nvSpPr>
        <p:spPr>
          <a:xfrm>
            <a:off x="3541440" y="129852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78" name="Google Shape;178;p25"/>
          <p:cNvSpPr txBox="1">
            <a:spLocks noGrp="1"/>
          </p:cNvSpPr>
          <p:nvPr>
            <p:ph type="subTitle" idx="5"/>
          </p:nvPr>
        </p:nvSpPr>
        <p:spPr>
          <a:xfrm>
            <a:off x="6369080" y="171927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79" name="Google Shape;179;p25"/>
          <p:cNvSpPr txBox="1">
            <a:spLocks noGrp="1"/>
          </p:cNvSpPr>
          <p:nvPr>
            <p:ph type="subTitle" idx="6"/>
          </p:nvPr>
        </p:nvSpPr>
        <p:spPr>
          <a:xfrm>
            <a:off x="6368939" y="129852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80" name="Google Shape;180;p25"/>
          <p:cNvSpPr txBox="1">
            <a:spLocks noGrp="1"/>
          </p:cNvSpPr>
          <p:nvPr>
            <p:ph type="subTitle" idx="7"/>
          </p:nvPr>
        </p:nvSpPr>
        <p:spPr>
          <a:xfrm>
            <a:off x="714200" y="315422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81" name="Google Shape;181;p25"/>
          <p:cNvSpPr txBox="1">
            <a:spLocks noGrp="1"/>
          </p:cNvSpPr>
          <p:nvPr>
            <p:ph type="subTitle" idx="8"/>
          </p:nvPr>
        </p:nvSpPr>
        <p:spPr>
          <a:xfrm>
            <a:off x="714075" y="273347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82" name="Google Shape;182;p25"/>
          <p:cNvSpPr txBox="1">
            <a:spLocks noGrp="1"/>
          </p:cNvSpPr>
          <p:nvPr>
            <p:ph type="subTitle" idx="9"/>
          </p:nvPr>
        </p:nvSpPr>
        <p:spPr>
          <a:xfrm>
            <a:off x="3541577" y="315422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83" name="Google Shape;183;p25"/>
          <p:cNvSpPr txBox="1">
            <a:spLocks noGrp="1"/>
          </p:cNvSpPr>
          <p:nvPr>
            <p:ph type="subTitle" idx="13"/>
          </p:nvPr>
        </p:nvSpPr>
        <p:spPr>
          <a:xfrm>
            <a:off x="3541440" y="273347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184" name="Google Shape;184;p25"/>
          <p:cNvSpPr txBox="1">
            <a:spLocks noGrp="1"/>
          </p:cNvSpPr>
          <p:nvPr>
            <p:ph type="subTitle" idx="14"/>
          </p:nvPr>
        </p:nvSpPr>
        <p:spPr>
          <a:xfrm>
            <a:off x="6369080" y="3154225"/>
            <a:ext cx="20607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85" name="Google Shape;185;p25"/>
          <p:cNvSpPr txBox="1">
            <a:spLocks noGrp="1"/>
          </p:cNvSpPr>
          <p:nvPr>
            <p:ph type="subTitle" idx="15"/>
          </p:nvPr>
        </p:nvSpPr>
        <p:spPr>
          <a:xfrm>
            <a:off x="6368939" y="2733475"/>
            <a:ext cx="20607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_1_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6"/>
          <p:cNvSpPr txBox="1">
            <a:spLocks noGrp="1"/>
          </p:cNvSpPr>
          <p:nvPr>
            <p:ph type="subTitle" idx="1"/>
          </p:nvPr>
        </p:nvSpPr>
        <p:spPr>
          <a:xfrm>
            <a:off x="714075" y="178052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88" name="Google Shape;188;p26"/>
          <p:cNvSpPr txBox="1">
            <a:spLocks noGrp="1"/>
          </p:cNvSpPr>
          <p:nvPr>
            <p:ph type="subTitle" idx="2"/>
          </p:nvPr>
        </p:nvSpPr>
        <p:spPr>
          <a:xfrm>
            <a:off x="714075" y="135977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189" name="Google Shape;189;p26"/>
          <p:cNvSpPr txBox="1">
            <a:spLocks noGrp="1"/>
          </p:cNvSpPr>
          <p:nvPr>
            <p:ph type="title" hasCustomPrompt="1"/>
          </p:nvPr>
        </p:nvSpPr>
        <p:spPr>
          <a:xfrm>
            <a:off x="714075" y="82952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
        <p:nvSpPr>
          <p:cNvPr id="190" name="Google Shape;190;p26"/>
          <p:cNvSpPr txBox="1">
            <a:spLocks noGrp="1"/>
          </p:cNvSpPr>
          <p:nvPr>
            <p:ph type="subTitle" idx="3"/>
          </p:nvPr>
        </p:nvSpPr>
        <p:spPr>
          <a:xfrm>
            <a:off x="3416925" y="178052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91" name="Google Shape;191;p26"/>
          <p:cNvSpPr txBox="1">
            <a:spLocks noGrp="1"/>
          </p:cNvSpPr>
          <p:nvPr>
            <p:ph type="subTitle" idx="4"/>
          </p:nvPr>
        </p:nvSpPr>
        <p:spPr>
          <a:xfrm>
            <a:off x="3416925" y="135977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192" name="Google Shape;192;p26"/>
          <p:cNvSpPr txBox="1">
            <a:spLocks noGrp="1"/>
          </p:cNvSpPr>
          <p:nvPr>
            <p:ph type="title" idx="5" hasCustomPrompt="1"/>
          </p:nvPr>
        </p:nvSpPr>
        <p:spPr>
          <a:xfrm>
            <a:off x="3416925" y="82952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
        <p:nvSpPr>
          <p:cNvPr id="193" name="Google Shape;193;p26"/>
          <p:cNvSpPr txBox="1">
            <a:spLocks noGrp="1"/>
          </p:cNvSpPr>
          <p:nvPr>
            <p:ph type="subTitle" idx="6"/>
          </p:nvPr>
        </p:nvSpPr>
        <p:spPr>
          <a:xfrm>
            <a:off x="6119775" y="178052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94" name="Google Shape;194;p26"/>
          <p:cNvSpPr txBox="1">
            <a:spLocks noGrp="1"/>
          </p:cNvSpPr>
          <p:nvPr>
            <p:ph type="subTitle" idx="7"/>
          </p:nvPr>
        </p:nvSpPr>
        <p:spPr>
          <a:xfrm>
            <a:off x="6119775" y="135977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195" name="Google Shape;195;p26"/>
          <p:cNvSpPr txBox="1">
            <a:spLocks noGrp="1"/>
          </p:cNvSpPr>
          <p:nvPr>
            <p:ph type="title" idx="8" hasCustomPrompt="1"/>
          </p:nvPr>
        </p:nvSpPr>
        <p:spPr>
          <a:xfrm>
            <a:off x="6119775" y="82952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
        <p:nvSpPr>
          <p:cNvPr id="196" name="Google Shape;196;p26"/>
          <p:cNvSpPr txBox="1">
            <a:spLocks noGrp="1"/>
          </p:cNvSpPr>
          <p:nvPr>
            <p:ph type="subTitle" idx="9"/>
          </p:nvPr>
        </p:nvSpPr>
        <p:spPr>
          <a:xfrm>
            <a:off x="714075" y="371997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97" name="Google Shape;197;p26"/>
          <p:cNvSpPr txBox="1">
            <a:spLocks noGrp="1"/>
          </p:cNvSpPr>
          <p:nvPr>
            <p:ph type="subTitle" idx="13"/>
          </p:nvPr>
        </p:nvSpPr>
        <p:spPr>
          <a:xfrm>
            <a:off x="714075" y="329922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198" name="Google Shape;198;p26"/>
          <p:cNvSpPr txBox="1">
            <a:spLocks noGrp="1"/>
          </p:cNvSpPr>
          <p:nvPr>
            <p:ph type="title" idx="14" hasCustomPrompt="1"/>
          </p:nvPr>
        </p:nvSpPr>
        <p:spPr>
          <a:xfrm>
            <a:off x="714075" y="276897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
        <p:nvSpPr>
          <p:cNvPr id="199" name="Google Shape;199;p26"/>
          <p:cNvSpPr txBox="1">
            <a:spLocks noGrp="1"/>
          </p:cNvSpPr>
          <p:nvPr>
            <p:ph type="subTitle" idx="15"/>
          </p:nvPr>
        </p:nvSpPr>
        <p:spPr>
          <a:xfrm>
            <a:off x="3416925" y="371997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00" name="Google Shape;200;p26"/>
          <p:cNvSpPr txBox="1">
            <a:spLocks noGrp="1"/>
          </p:cNvSpPr>
          <p:nvPr>
            <p:ph type="subTitle" idx="16"/>
          </p:nvPr>
        </p:nvSpPr>
        <p:spPr>
          <a:xfrm>
            <a:off x="3416925" y="329922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201" name="Google Shape;201;p26"/>
          <p:cNvSpPr txBox="1">
            <a:spLocks noGrp="1"/>
          </p:cNvSpPr>
          <p:nvPr>
            <p:ph type="title" idx="17" hasCustomPrompt="1"/>
          </p:nvPr>
        </p:nvSpPr>
        <p:spPr>
          <a:xfrm>
            <a:off x="3416925" y="276897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
        <p:nvSpPr>
          <p:cNvPr id="202" name="Google Shape;202;p26"/>
          <p:cNvSpPr txBox="1">
            <a:spLocks noGrp="1"/>
          </p:cNvSpPr>
          <p:nvPr>
            <p:ph type="subTitle" idx="18"/>
          </p:nvPr>
        </p:nvSpPr>
        <p:spPr>
          <a:xfrm>
            <a:off x="6119775" y="3719975"/>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03" name="Google Shape;203;p26"/>
          <p:cNvSpPr txBox="1">
            <a:spLocks noGrp="1"/>
          </p:cNvSpPr>
          <p:nvPr>
            <p:ph type="subTitle" idx="19"/>
          </p:nvPr>
        </p:nvSpPr>
        <p:spPr>
          <a:xfrm>
            <a:off x="6119775" y="3299225"/>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accent1"/>
                </a:solidFill>
                <a:latin typeface="Teko"/>
                <a:ea typeface="Teko"/>
                <a:cs typeface="Teko"/>
                <a:sym typeface="Teko"/>
              </a:defRPr>
            </a:lvl1pPr>
            <a:lvl2pPr lvl="1" rtl="0">
              <a:lnSpc>
                <a:spcPct val="100000"/>
              </a:lnSpc>
              <a:spcBef>
                <a:spcPts val="0"/>
              </a:spcBef>
              <a:spcAft>
                <a:spcPts val="0"/>
              </a:spcAft>
              <a:buNone/>
              <a:defRPr sz="2800">
                <a:solidFill>
                  <a:schemeClr val="accent1"/>
                </a:solidFill>
                <a:latin typeface="Teko"/>
                <a:ea typeface="Teko"/>
                <a:cs typeface="Teko"/>
                <a:sym typeface="Teko"/>
              </a:defRPr>
            </a:lvl2pPr>
            <a:lvl3pPr lvl="2" rtl="0">
              <a:lnSpc>
                <a:spcPct val="100000"/>
              </a:lnSpc>
              <a:spcBef>
                <a:spcPts val="0"/>
              </a:spcBef>
              <a:spcAft>
                <a:spcPts val="0"/>
              </a:spcAft>
              <a:buNone/>
              <a:defRPr sz="2800">
                <a:solidFill>
                  <a:schemeClr val="accent1"/>
                </a:solidFill>
                <a:latin typeface="Teko"/>
                <a:ea typeface="Teko"/>
                <a:cs typeface="Teko"/>
                <a:sym typeface="Teko"/>
              </a:defRPr>
            </a:lvl3pPr>
            <a:lvl4pPr lvl="3" rtl="0">
              <a:lnSpc>
                <a:spcPct val="100000"/>
              </a:lnSpc>
              <a:spcBef>
                <a:spcPts val="0"/>
              </a:spcBef>
              <a:spcAft>
                <a:spcPts val="0"/>
              </a:spcAft>
              <a:buNone/>
              <a:defRPr sz="2800">
                <a:solidFill>
                  <a:schemeClr val="accent1"/>
                </a:solidFill>
                <a:latin typeface="Teko"/>
                <a:ea typeface="Teko"/>
                <a:cs typeface="Teko"/>
                <a:sym typeface="Teko"/>
              </a:defRPr>
            </a:lvl4pPr>
            <a:lvl5pPr lvl="4" rtl="0">
              <a:lnSpc>
                <a:spcPct val="100000"/>
              </a:lnSpc>
              <a:spcBef>
                <a:spcPts val="0"/>
              </a:spcBef>
              <a:spcAft>
                <a:spcPts val="0"/>
              </a:spcAft>
              <a:buNone/>
              <a:defRPr sz="2800">
                <a:solidFill>
                  <a:schemeClr val="accent1"/>
                </a:solidFill>
                <a:latin typeface="Teko"/>
                <a:ea typeface="Teko"/>
                <a:cs typeface="Teko"/>
                <a:sym typeface="Teko"/>
              </a:defRPr>
            </a:lvl5pPr>
            <a:lvl6pPr lvl="5" rtl="0">
              <a:lnSpc>
                <a:spcPct val="100000"/>
              </a:lnSpc>
              <a:spcBef>
                <a:spcPts val="0"/>
              </a:spcBef>
              <a:spcAft>
                <a:spcPts val="0"/>
              </a:spcAft>
              <a:buNone/>
              <a:defRPr sz="2800">
                <a:solidFill>
                  <a:schemeClr val="accent1"/>
                </a:solidFill>
                <a:latin typeface="Teko"/>
                <a:ea typeface="Teko"/>
                <a:cs typeface="Teko"/>
                <a:sym typeface="Teko"/>
              </a:defRPr>
            </a:lvl6pPr>
            <a:lvl7pPr lvl="6" rtl="0">
              <a:lnSpc>
                <a:spcPct val="100000"/>
              </a:lnSpc>
              <a:spcBef>
                <a:spcPts val="0"/>
              </a:spcBef>
              <a:spcAft>
                <a:spcPts val="0"/>
              </a:spcAft>
              <a:buNone/>
              <a:defRPr sz="2800">
                <a:solidFill>
                  <a:schemeClr val="accent1"/>
                </a:solidFill>
                <a:latin typeface="Teko"/>
                <a:ea typeface="Teko"/>
                <a:cs typeface="Teko"/>
                <a:sym typeface="Teko"/>
              </a:defRPr>
            </a:lvl7pPr>
            <a:lvl8pPr lvl="7" rtl="0">
              <a:lnSpc>
                <a:spcPct val="100000"/>
              </a:lnSpc>
              <a:spcBef>
                <a:spcPts val="0"/>
              </a:spcBef>
              <a:spcAft>
                <a:spcPts val="0"/>
              </a:spcAft>
              <a:buNone/>
              <a:defRPr sz="2800">
                <a:solidFill>
                  <a:schemeClr val="accent1"/>
                </a:solidFill>
                <a:latin typeface="Teko"/>
                <a:ea typeface="Teko"/>
                <a:cs typeface="Teko"/>
                <a:sym typeface="Teko"/>
              </a:defRPr>
            </a:lvl8pPr>
            <a:lvl9pPr lvl="8" rtl="0">
              <a:lnSpc>
                <a:spcPct val="100000"/>
              </a:lnSpc>
              <a:spcBef>
                <a:spcPts val="0"/>
              </a:spcBef>
              <a:spcAft>
                <a:spcPts val="0"/>
              </a:spcAft>
              <a:buNone/>
              <a:defRPr sz="2800">
                <a:solidFill>
                  <a:schemeClr val="accent1"/>
                </a:solidFill>
                <a:latin typeface="Teko"/>
                <a:ea typeface="Teko"/>
                <a:cs typeface="Teko"/>
                <a:sym typeface="Teko"/>
              </a:defRPr>
            </a:lvl9pPr>
          </a:lstStyle>
          <a:p>
            <a:endParaRPr/>
          </a:p>
        </p:txBody>
      </p:sp>
      <p:sp>
        <p:nvSpPr>
          <p:cNvPr id="204" name="Google Shape;204;p26"/>
          <p:cNvSpPr txBox="1">
            <a:spLocks noGrp="1"/>
          </p:cNvSpPr>
          <p:nvPr>
            <p:ph type="title" idx="20" hasCustomPrompt="1"/>
          </p:nvPr>
        </p:nvSpPr>
        <p:spPr>
          <a:xfrm>
            <a:off x="6119775" y="2768975"/>
            <a:ext cx="17211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5000">
                <a:solidFill>
                  <a:schemeClr val="accent1"/>
                </a:solidFill>
              </a:defRPr>
            </a:lvl1pPr>
            <a:lvl2pPr lvl="1" rtl="0">
              <a:spcBef>
                <a:spcPts val="0"/>
              </a:spcBef>
              <a:spcAft>
                <a:spcPts val="0"/>
              </a:spcAft>
              <a:buClr>
                <a:schemeClr val="accent1"/>
              </a:buClr>
              <a:buSzPts val="5000"/>
              <a:buNone/>
              <a:defRPr sz="5000">
                <a:solidFill>
                  <a:schemeClr val="accent1"/>
                </a:solidFill>
              </a:defRPr>
            </a:lvl2pPr>
            <a:lvl3pPr lvl="2" rtl="0">
              <a:spcBef>
                <a:spcPts val="0"/>
              </a:spcBef>
              <a:spcAft>
                <a:spcPts val="0"/>
              </a:spcAft>
              <a:buClr>
                <a:schemeClr val="accent1"/>
              </a:buClr>
              <a:buSzPts val="5000"/>
              <a:buNone/>
              <a:defRPr sz="5000">
                <a:solidFill>
                  <a:schemeClr val="accent1"/>
                </a:solidFill>
              </a:defRPr>
            </a:lvl3pPr>
            <a:lvl4pPr lvl="3" rtl="0">
              <a:spcBef>
                <a:spcPts val="0"/>
              </a:spcBef>
              <a:spcAft>
                <a:spcPts val="0"/>
              </a:spcAft>
              <a:buClr>
                <a:schemeClr val="accent1"/>
              </a:buClr>
              <a:buSzPts val="5000"/>
              <a:buNone/>
              <a:defRPr sz="5000">
                <a:solidFill>
                  <a:schemeClr val="accent1"/>
                </a:solidFill>
              </a:defRPr>
            </a:lvl4pPr>
            <a:lvl5pPr lvl="4" rtl="0">
              <a:spcBef>
                <a:spcPts val="0"/>
              </a:spcBef>
              <a:spcAft>
                <a:spcPts val="0"/>
              </a:spcAft>
              <a:buClr>
                <a:schemeClr val="accent1"/>
              </a:buClr>
              <a:buSzPts val="5000"/>
              <a:buNone/>
              <a:defRPr sz="5000">
                <a:solidFill>
                  <a:schemeClr val="accent1"/>
                </a:solidFill>
              </a:defRPr>
            </a:lvl5pPr>
            <a:lvl6pPr lvl="5" rtl="0">
              <a:spcBef>
                <a:spcPts val="0"/>
              </a:spcBef>
              <a:spcAft>
                <a:spcPts val="0"/>
              </a:spcAft>
              <a:buClr>
                <a:schemeClr val="accent1"/>
              </a:buClr>
              <a:buSzPts val="5000"/>
              <a:buNone/>
              <a:defRPr sz="5000">
                <a:solidFill>
                  <a:schemeClr val="accent1"/>
                </a:solidFill>
              </a:defRPr>
            </a:lvl6pPr>
            <a:lvl7pPr lvl="6" rtl="0">
              <a:spcBef>
                <a:spcPts val="0"/>
              </a:spcBef>
              <a:spcAft>
                <a:spcPts val="0"/>
              </a:spcAft>
              <a:buClr>
                <a:schemeClr val="accent1"/>
              </a:buClr>
              <a:buSzPts val="5000"/>
              <a:buNone/>
              <a:defRPr sz="5000">
                <a:solidFill>
                  <a:schemeClr val="accent1"/>
                </a:solidFill>
              </a:defRPr>
            </a:lvl7pPr>
            <a:lvl8pPr lvl="7" rtl="0">
              <a:spcBef>
                <a:spcPts val="0"/>
              </a:spcBef>
              <a:spcAft>
                <a:spcPts val="0"/>
              </a:spcAft>
              <a:buClr>
                <a:schemeClr val="accent1"/>
              </a:buClr>
              <a:buSzPts val="5000"/>
              <a:buNone/>
              <a:defRPr sz="5000">
                <a:solidFill>
                  <a:schemeClr val="accent1"/>
                </a:solidFill>
              </a:defRPr>
            </a:lvl8pPr>
            <a:lvl9pPr lvl="8" rtl="0">
              <a:spcBef>
                <a:spcPts val="0"/>
              </a:spcBef>
              <a:spcAft>
                <a:spcPts val="0"/>
              </a:spcAft>
              <a:buClr>
                <a:schemeClr val="accent1"/>
              </a:buClr>
              <a:buSzPts val="5000"/>
              <a:buNone/>
              <a:defRPr sz="5000">
                <a:solidFill>
                  <a:schemeClr val="accent1"/>
                </a:solidFill>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2">
  <p:cSld name="ONE_COLUMN_TEXT_1">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221" name="Google Shape;221;p28"/>
          <p:cNvSpPr txBox="1">
            <a:spLocks noGrp="1"/>
          </p:cNvSpPr>
          <p:nvPr>
            <p:ph type="subTitle" idx="1"/>
          </p:nvPr>
        </p:nvSpPr>
        <p:spPr>
          <a:xfrm>
            <a:off x="714075" y="1613438"/>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22" name="Google Shape;222;p28"/>
          <p:cNvSpPr txBox="1">
            <a:spLocks noGrp="1"/>
          </p:cNvSpPr>
          <p:nvPr>
            <p:ph type="subTitle" idx="2"/>
          </p:nvPr>
        </p:nvSpPr>
        <p:spPr>
          <a:xfrm>
            <a:off x="714075" y="1192688"/>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223" name="Google Shape;223;p28"/>
          <p:cNvSpPr txBox="1">
            <a:spLocks noGrp="1"/>
          </p:cNvSpPr>
          <p:nvPr>
            <p:ph type="subTitle" idx="3"/>
          </p:nvPr>
        </p:nvSpPr>
        <p:spPr>
          <a:xfrm>
            <a:off x="714075" y="2831188"/>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24" name="Google Shape;224;p28"/>
          <p:cNvSpPr txBox="1">
            <a:spLocks noGrp="1"/>
          </p:cNvSpPr>
          <p:nvPr>
            <p:ph type="subTitle" idx="4"/>
          </p:nvPr>
        </p:nvSpPr>
        <p:spPr>
          <a:xfrm>
            <a:off x="714075" y="2410438"/>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225" name="Google Shape;225;p28"/>
          <p:cNvSpPr txBox="1">
            <a:spLocks noGrp="1"/>
          </p:cNvSpPr>
          <p:nvPr>
            <p:ph type="subTitle" idx="5"/>
          </p:nvPr>
        </p:nvSpPr>
        <p:spPr>
          <a:xfrm>
            <a:off x="714075" y="4048950"/>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26" name="Google Shape;226;p28"/>
          <p:cNvSpPr txBox="1">
            <a:spLocks noGrp="1"/>
          </p:cNvSpPr>
          <p:nvPr>
            <p:ph type="subTitle" idx="6"/>
          </p:nvPr>
        </p:nvSpPr>
        <p:spPr>
          <a:xfrm>
            <a:off x="714075" y="3628200"/>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227" name="Google Shape;227;p28"/>
          <p:cNvSpPr txBox="1">
            <a:spLocks noGrp="1"/>
          </p:cNvSpPr>
          <p:nvPr>
            <p:ph type="subTitle" idx="7"/>
          </p:nvPr>
        </p:nvSpPr>
        <p:spPr>
          <a:xfrm>
            <a:off x="3581875" y="1613450"/>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28" name="Google Shape;228;p28"/>
          <p:cNvSpPr txBox="1">
            <a:spLocks noGrp="1"/>
          </p:cNvSpPr>
          <p:nvPr>
            <p:ph type="subTitle" idx="8"/>
          </p:nvPr>
        </p:nvSpPr>
        <p:spPr>
          <a:xfrm>
            <a:off x="3581875" y="1192700"/>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229" name="Google Shape;229;p28"/>
          <p:cNvSpPr txBox="1">
            <a:spLocks noGrp="1"/>
          </p:cNvSpPr>
          <p:nvPr>
            <p:ph type="subTitle" idx="9"/>
          </p:nvPr>
        </p:nvSpPr>
        <p:spPr>
          <a:xfrm>
            <a:off x="3581875" y="2835338"/>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30" name="Google Shape;230;p28"/>
          <p:cNvSpPr txBox="1">
            <a:spLocks noGrp="1"/>
          </p:cNvSpPr>
          <p:nvPr>
            <p:ph type="subTitle" idx="13"/>
          </p:nvPr>
        </p:nvSpPr>
        <p:spPr>
          <a:xfrm>
            <a:off x="3581875" y="2414588"/>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
        <p:nvSpPr>
          <p:cNvPr id="231" name="Google Shape;231;p28"/>
          <p:cNvSpPr txBox="1">
            <a:spLocks noGrp="1"/>
          </p:cNvSpPr>
          <p:nvPr>
            <p:ph type="subTitle" idx="14"/>
          </p:nvPr>
        </p:nvSpPr>
        <p:spPr>
          <a:xfrm>
            <a:off x="3581875" y="4057238"/>
            <a:ext cx="2310000" cy="5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32" name="Google Shape;232;p28"/>
          <p:cNvSpPr txBox="1">
            <a:spLocks noGrp="1"/>
          </p:cNvSpPr>
          <p:nvPr>
            <p:ph type="subTitle" idx="15"/>
          </p:nvPr>
        </p:nvSpPr>
        <p:spPr>
          <a:xfrm>
            <a:off x="3581875" y="3636488"/>
            <a:ext cx="2310000" cy="36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500">
                <a:solidFill>
                  <a:schemeClr val="dk1"/>
                </a:solidFill>
                <a:latin typeface="Teko"/>
                <a:ea typeface="Teko"/>
                <a:cs typeface="Teko"/>
                <a:sym typeface="Teko"/>
              </a:defRPr>
            </a:lvl1pPr>
            <a:lvl2pPr lvl="1" rtl="0">
              <a:lnSpc>
                <a:spcPct val="100000"/>
              </a:lnSpc>
              <a:spcBef>
                <a:spcPts val="0"/>
              </a:spcBef>
              <a:spcAft>
                <a:spcPts val="0"/>
              </a:spcAft>
              <a:buNone/>
              <a:defRPr sz="2500">
                <a:solidFill>
                  <a:schemeClr val="dk1"/>
                </a:solidFill>
                <a:latin typeface="Teko"/>
                <a:ea typeface="Teko"/>
                <a:cs typeface="Teko"/>
                <a:sym typeface="Teko"/>
              </a:defRPr>
            </a:lvl2pPr>
            <a:lvl3pPr lvl="2" rtl="0">
              <a:lnSpc>
                <a:spcPct val="100000"/>
              </a:lnSpc>
              <a:spcBef>
                <a:spcPts val="0"/>
              </a:spcBef>
              <a:spcAft>
                <a:spcPts val="0"/>
              </a:spcAft>
              <a:buNone/>
              <a:defRPr sz="2500">
                <a:solidFill>
                  <a:schemeClr val="dk1"/>
                </a:solidFill>
                <a:latin typeface="Teko"/>
                <a:ea typeface="Teko"/>
                <a:cs typeface="Teko"/>
                <a:sym typeface="Teko"/>
              </a:defRPr>
            </a:lvl3pPr>
            <a:lvl4pPr lvl="3" rtl="0">
              <a:lnSpc>
                <a:spcPct val="100000"/>
              </a:lnSpc>
              <a:spcBef>
                <a:spcPts val="0"/>
              </a:spcBef>
              <a:spcAft>
                <a:spcPts val="0"/>
              </a:spcAft>
              <a:buNone/>
              <a:defRPr sz="2500">
                <a:solidFill>
                  <a:schemeClr val="dk1"/>
                </a:solidFill>
                <a:latin typeface="Teko"/>
                <a:ea typeface="Teko"/>
                <a:cs typeface="Teko"/>
                <a:sym typeface="Teko"/>
              </a:defRPr>
            </a:lvl4pPr>
            <a:lvl5pPr lvl="4" rtl="0">
              <a:lnSpc>
                <a:spcPct val="100000"/>
              </a:lnSpc>
              <a:spcBef>
                <a:spcPts val="0"/>
              </a:spcBef>
              <a:spcAft>
                <a:spcPts val="0"/>
              </a:spcAft>
              <a:buNone/>
              <a:defRPr sz="2500">
                <a:solidFill>
                  <a:schemeClr val="dk1"/>
                </a:solidFill>
                <a:latin typeface="Teko"/>
                <a:ea typeface="Teko"/>
                <a:cs typeface="Teko"/>
                <a:sym typeface="Teko"/>
              </a:defRPr>
            </a:lvl5pPr>
            <a:lvl6pPr lvl="5" rtl="0">
              <a:lnSpc>
                <a:spcPct val="100000"/>
              </a:lnSpc>
              <a:spcBef>
                <a:spcPts val="0"/>
              </a:spcBef>
              <a:spcAft>
                <a:spcPts val="0"/>
              </a:spcAft>
              <a:buNone/>
              <a:defRPr sz="2500">
                <a:solidFill>
                  <a:schemeClr val="dk1"/>
                </a:solidFill>
                <a:latin typeface="Teko"/>
                <a:ea typeface="Teko"/>
                <a:cs typeface="Teko"/>
                <a:sym typeface="Teko"/>
              </a:defRPr>
            </a:lvl6pPr>
            <a:lvl7pPr lvl="6" rtl="0">
              <a:lnSpc>
                <a:spcPct val="100000"/>
              </a:lnSpc>
              <a:spcBef>
                <a:spcPts val="0"/>
              </a:spcBef>
              <a:spcAft>
                <a:spcPts val="0"/>
              </a:spcAft>
              <a:buNone/>
              <a:defRPr sz="2500">
                <a:solidFill>
                  <a:schemeClr val="dk1"/>
                </a:solidFill>
                <a:latin typeface="Teko"/>
                <a:ea typeface="Teko"/>
                <a:cs typeface="Teko"/>
                <a:sym typeface="Teko"/>
              </a:defRPr>
            </a:lvl7pPr>
            <a:lvl8pPr lvl="7" rtl="0">
              <a:lnSpc>
                <a:spcPct val="100000"/>
              </a:lnSpc>
              <a:spcBef>
                <a:spcPts val="0"/>
              </a:spcBef>
              <a:spcAft>
                <a:spcPts val="0"/>
              </a:spcAft>
              <a:buNone/>
              <a:defRPr sz="2500">
                <a:solidFill>
                  <a:schemeClr val="dk1"/>
                </a:solidFill>
                <a:latin typeface="Teko"/>
                <a:ea typeface="Teko"/>
                <a:cs typeface="Teko"/>
                <a:sym typeface="Teko"/>
              </a:defRPr>
            </a:lvl8pPr>
            <a:lvl9pPr lvl="8" rtl="0">
              <a:lnSpc>
                <a:spcPct val="100000"/>
              </a:lnSpc>
              <a:spcBef>
                <a:spcPts val="0"/>
              </a:spcBef>
              <a:spcAft>
                <a:spcPts val="0"/>
              </a:spcAft>
              <a:buNone/>
              <a:defRPr sz="2500">
                <a:solidFill>
                  <a:schemeClr val="dk1"/>
                </a:solidFill>
                <a:latin typeface="Teko"/>
                <a:ea typeface="Teko"/>
                <a:cs typeface="Teko"/>
                <a:sym typeface="Tek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3">
    <p:bg>
      <p:bgPr>
        <a:blipFill>
          <a:blip r:embed="rId2">
            <a:alphaModFix/>
          </a:blip>
          <a:stretch>
            <a:fillRect/>
          </a:stretch>
        </a:blipFill>
        <a:effectLst/>
      </p:bgPr>
    </p:bg>
    <p:spTree>
      <p:nvGrpSpPr>
        <p:cNvPr id="1" name="Shape 233"/>
        <p:cNvGrpSpPr/>
        <p:nvPr/>
      </p:nvGrpSpPr>
      <p:grpSpPr>
        <a:xfrm>
          <a:off x="0" y="0"/>
          <a:ext cx="0" cy="0"/>
          <a:chOff x="0" y="0"/>
          <a:chExt cx="0" cy="0"/>
        </a:xfrm>
      </p:grpSpPr>
      <p:sp>
        <p:nvSpPr>
          <p:cNvPr id="234" name="Google Shape;234;p29"/>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235" name="Google Shape;235;p29"/>
          <p:cNvSpPr txBox="1">
            <a:spLocks noGrp="1"/>
          </p:cNvSpPr>
          <p:nvPr>
            <p:ph type="title" idx="2" hasCustomPrompt="1"/>
          </p:nvPr>
        </p:nvSpPr>
        <p:spPr>
          <a:xfrm>
            <a:off x="714075" y="1984050"/>
            <a:ext cx="23634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sz="7500">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36" name="Google Shape;236;p29"/>
          <p:cNvSpPr txBox="1">
            <a:spLocks noGrp="1"/>
          </p:cNvSpPr>
          <p:nvPr>
            <p:ph type="subTitle" idx="1"/>
          </p:nvPr>
        </p:nvSpPr>
        <p:spPr>
          <a:xfrm>
            <a:off x="714075" y="2879825"/>
            <a:ext cx="2363400" cy="36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37" name="Google Shape;237;p29"/>
          <p:cNvSpPr txBox="1">
            <a:spLocks noGrp="1"/>
          </p:cNvSpPr>
          <p:nvPr>
            <p:ph type="title" idx="3" hasCustomPrompt="1"/>
          </p:nvPr>
        </p:nvSpPr>
        <p:spPr>
          <a:xfrm>
            <a:off x="6066375" y="1984050"/>
            <a:ext cx="23634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sz="7500">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38" name="Google Shape;238;p29"/>
          <p:cNvSpPr txBox="1">
            <a:spLocks noGrp="1"/>
          </p:cNvSpPr>
          <p:nvPr>
            <p:ph type="subTitle" idx="4"/>
          </p:nvPr>
        </p:nvSpPr>
        <p:spPr>
          <a:xfrm>
            <a:off x="6066375" y="2879825"/>
            <a:ext cx="2363400" cy="36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39" name="Google Shape;239;p29"/>
          <p:cNvSpPr txBox="1">
            <a:spLocks noGrp="1"/>
          </p:cNvSpPr>
          <p:nvPr>
            <p:ph type="title" idx="5" hasCustomPrompt="1"/>
          </p:nvPr>
        </p:nvSpPr>
        <p:spPr>
          <a:xfrm>
            <a:off x="3390225" y="1984050"/>
            <a:ext cx="23634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sz="7500">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40" name="Google Shape;240;p29"/>
          <p:cNvSpPr txBox="1">
            <a:spLocks noGrp="1"/>
          </p:cNvSpPr>
          <p:nvPr>
            <p:ph type="subTitle" idx="6"/>
          </p:nvPr>
        </p:nvSpPr>
        <p:spPr>
          <a:xfrm>
            <a:off x="3390225" y="2879825"/>
            <a:ext cx="2363400" cy="36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1">
  <p:cSld name="ONE_COLUMN_TEXT_1_2">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243" name="Google Shape;243;p30"/>
          <p:cNvSpPr txBox="1">
            <a:spLocks noGrp="1"/>
          </p:cNvSpPr>
          <p:nvPr>
            <p:ph type="title" idx="2" hasCustomPrompt="1"/>
          </p:nvPr>
        </p:nvSpPr>
        <p:spPr>
          <a:xfrm>
            <a:off x="6741225" y="2668725"/>
            <a:ext cx="14907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44" name="Google Shape;244;p30"/>
          <p:cNvSpPr txBox="1">
            <a:spLocks noGrp="1"/>
          </p:cNvSpPr>
          <p:nvPr>
            <p:ph type="subTitle" idx="1"/>
          </p:nvPr>
        </p:nvSpPr>
        <p:spPr>
          <a:xfrm>
            <a:off x="665250" y="3662139"/>
            <a:ext cx="1984200" cy="67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45" name="Google Shape;245;p30"/>
          <p:cNvSpPr txBox="1">
            <a:spLocks noGrp="1"/>
          </p:cNvSpPr>
          <p:nvPr>
            <p:ph type="title" idx="3" hasCustomPrompt="1"/>
          </p:nvPr>
        </p:nvSpPr>
        <p:spPr>
          <a:xfrm>
            <a:off x="2856683" y="2668625"/>
            <a:ext cx="14907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46" name="Google Shape;246;p30"/>
          <p:cNvSpPr txBox="1">
            <a:spLocks noGrp="1"/>
          </p:cNvSpPr>
          <p:nvPr>
            <p:ph type="subTitle" idx="4"/>
          </p:nvPr>
        </p:nvSpPr>
        <p:spPr>
          <a:xfrm>
            <a:off x="4551454" y="3662139"/>
            <a:ext cx="1984200" cy="67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47" name="Google Shape;247;p30"/>
          <p:cNvSpPr txBox="1">
            <a:spLocks noGrp="1"/>
          </p:cNvSpPr>
          <p:nvPr>
            <p:ph type="title" idx="5" hasCustomPrompt="1"/>
          </p:nvPr>
        </p:nvSpPr>
        <p:spPr>
          <a:xfrm>
            <a:off x="915157" y="1903250"/>
            <a:ext cx="14907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48" name="Google Shape;248;p30"/>
          <p:cNvSpPr txBox="1">
            <a:spLocks noGrp="1"/>
          </p:cNvSpPr>
          <p:nvPr>
            <p:ph type="subTitle" idx="6"/>
          </p:nvPr>
        </p:nvSpPr>
        <p:spPr>
          <a:xfrm>
            <a:off x="2608339" y="1393177"/>
            <a:ext cx="1984200" cy="67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49" name="Google Shape;249;p30"/>
          <p:cNvSpPr txBox="1">
            <a:spLocks noGrp="1"/>
          </p:cNvSpPr>
          <p:nvPr>
            <p:ph type="subTitle" idx="7"/>
          </p:nvPr>
        </p:nvSpPr>
        <p:spPr>
          <a:xfrm>
            <a:off x="687665" y="3336350"/>
            <a:ext cx="19392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latin typeface="Teko"/>
                <a:ea typeface="Teko"/>
                <a:cs typeface="Teko"/>
                <a:sym typeface="Teko"/>
              </a:defRPr>
            </a:lvl1pPr>
            <a:lvl2pPr lvl="1" algn="ctr" rtl="0">
              <a:lnSpc>
                <a:spcPct val="100000"/>
              </a:lnSpc>
              <a:spcBef>
                <a:spcPts val="0"/>
              </a:spcBef>
              <a:spcAft>
                <a:spcPts val="0"/>
              </a:spcAft>
              <a:buNone/>
              <a:defRPr sz="2200">
                <a:solidFill>
                  <a:schemeClr val="dk1"/>
                </a:solidFill>
                <a:latin typeface="Teko"/>
                <a:ea typeface="Teko"/>
                <a:cs typeface="Teko"/>
                <a:sym typeface="Teko"/>
              </a:defRPr>
            </a:lvl2pPr>
            <a:lvl3pPr lvl="2" algn="ctr" rtl="0">
              <a:lnSpc>
                <a:spcPct val="100000"/>
              </a:lnSpc>
              <a:spcBef>
                <a:spcPts val="0"/>
              </a:spcBef>
              <a:spcAft>
                <a:spcPts val="0"/>
              </a:spcAft>
              <a:buNone/>
              <a:defRPr sz="2200">
                <a:solidFill>
                  <a:schemeClr val="dk1"/>
                </a:solidFill>
                <a:latin typeface="Teko"/>
                <a:ea typeface="Teko"/>
                <a:cs typeface="Teko"/>
                <a:sym typeface="Teko"/>
              </a:defRPr>
            </a:lvl3pPr>
            <a:lvl4pPr lvl="3" algn="ctr" rtl="0">
              <a:lnSpc>
                <a:spcPct val="100000"/>
              </a:lnSpc>
              <a:spcBef>
                <a:spcPts val="0"/>
              </a:spcBef>
              <a:spcAft>
                <a:spcPts val="0"/>
              </a:spcAft>
              <a:buNone/>
              <a:defRPr sz="2200">
                <a:solidFill>
                  <a:schemeClr val="dk1"/>
                </a:solidFill>
                <a:latin typeface="Teko"/>
                <a:ea typeface="Teko"/>
                <a:cs typeface="Teko"/>
                <a:sym typeface="Teko"/>
              </a:defRPr>
            </a:lvl4pPr>
            <a:lvl5pPr lvl="4" algn="ctr" rtl="0">
              <a:lnSpc>
                <a:spcPct val="100000"/>
              </a:lnSpc>
              <a:spcBef>
                <a:spcPts val="0"/>
              </a:spcBef>
              <a:spcAft>
                <a:spcPts val="0"/>
              </a:spcAft>
              <a:buNone/>
              <a:defRPr sz="2200">
                <a:solidFill>
                  <a:schemeClr val="dk1"/>
                </a:solidFill>
                <a:latin typeface="Teko"/>
                <a:ea typeface="Teko"/>
                <a:cs typeface="Teko"/>
                <a:sym typeface="Teko"/>
              </a:defRPr>
            </a:lvl5pPr>
            <a:lvl6pPr lvl="5" algn="ctr" rtl="0">
              <a:lnSpc>
                <a:spcPct val="100000"/>
              </a:lnSpc>
              <a:spcBef>
                <a:spcPts val="0"/>
              </a:spcBef>
              <a:spcAft>
                <a:spcPts val="0"/>
              </a:spcAft>
              <a:buNone/>
              <a:defRPr sz="2200">
                <a:solidFill>
                  <a:schemeClr val="dk1"/>
                </a:solidFill>
                <a:latin typeface="Teko"/>
                <a:ea typeface="Teko"/>
                <a:cs typeface="Teko"/>
                <a:sym typeface="Teko"/>
              </a:defRPr>
            </a:lvl6pPr>
            <a:lvl7pPr lvl="6" algn="ctr" rtl="0">
              <a:lnSpc>
                <a:spcPct val="100000"/>
              </a:lnSpc>
              <a:spcBef>
                <a:spcPts val="0"/>
              </a:spcBef>
              <a:spcAft>
                <a:spcPts val="0"/>
              </a:spcAft>
              <a:buNone/>
              <a:defRPr sz="2200">
                <a:solidFill>
                  <a:schemeClr val="dk1"/>
                </a:solidFill>
                <a:latin typeface="Teko"/>
                <a:ea typeface="Teko"/>
                <a:cs typeface="Teko"/>
                <a:sym typeface="Teko"/>
              </a:defRPr>
            </a:lvl7pPr>
            <a:lvl8pPr lvl="7" algn="ctr" rtl="0">
              <a:lnSpc>
                <a:spcPct val="100000"/>
              </a:lnSpc>
              <a:spcBef>
                <a:spcPts val="0"/>
              </a:spcBef>
              <a:spcAft>
                <a:spcPts val="0"/>
              </a:spcAft>
              <a:buNone/>
              <a:defRPr sz="2200">
                <a:solidFill>
                  <a:schemeClr val="dk1"/>
                </a:solidFill>
                <a:latin typeface="Teko"/>
                <a:ea typeface="Teko"/>
                <a:cs typeface="Teko"/>
                <a:sym typeface="Teko"/>
              </a:defRPr>
            </a:lvl8pPr>
            <a:lvl9pPr lvl="8" algn="ctr" rtl="0">
              <a:lnSpc>
                <a:spcPct val="100000"/>
              </a:lnSpc>
              <a:spcBef>
                <a:spcPts val="0"/>
              </a:spcBef>
              <a:spcAft>
                <a:spcPts val="0"/>
              </a:spcAft>
              <a:buNone/>
              <a:defRPr sz="2200">
                <a:solidFill>
                  <a:schemeClr val="dk1"/>
                </a:solidFill>
                <a:latin typeface="Teko"/>
                <a:ea typeface="Teko"/>
                <a:cs typeface="Teko"/>
                <a:sym typeface="Teko"/>
              </a:defRPr>
            </a:lvl9pPr>
          </a:lstStyle>
          <a:p>
            <a:endParaRPr/>
          </a:p>
        </p:txBody>
      </p:sp>
      <p:sp>
        <p:nvSpPr>
          <p:cNvPr id="250" name="Google Shape;250;p30"/>
          <p:cNvSpPr txBox="1">
            <a:spLocks noGrp="1"/>
          </p:cNvSpPr>
          <p:nvPr>
            <p:ph type="subTitle" idx="8"/>
          </p:nvPr>
        </p:nvSpPr>
        <p:spPr>
          <a:xfrm>
            <a:off x="2630757" y="1065275"/>
            <a:ext cx="19392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latin typeface="Teko"/>
                <a:ea typeface="Teko"/>
                <a:cs typeface="Teko"/>
                <a:sym typeface="Teko"/>
              </a:defRPr>
            </a:lvl1pPr>
            <a:lvl2pPr lvl="1" algn="ctr" rtl="0">
              <a:lnSpc>
                <a:spcPct val="100000"/>
              </a:lnSpc>
              <a:spcBef>
                <a:spcPts val="0"/>
              </a:spcBef>
              <a:spcAft>
                <a:spcPts val="0"/>
              </a:spcAft>
              <a:buNone/>
              <a:defRPr sz="2200">
                <a:solidFill>
                  <a:schemeClr val="dk1"/>
                </a:solidFill>
                <a:latin typeface="Teko"/>
                <a:ea typeface="Teko"/>
                <a:cs typeface="Teko"/>
                <a:sym typeface="Teko"/>
              </a:defRPr>
            </a:lvl2pPr>
            <a:lvl3pPr lvl="2" algn="ctr" rtl="0">
              <a:lnSpc>
                <a:spcPct val="100000"/>
              </a:lnSpc>
              <a:spcBef>
                <a:spcPts val="0"/>
              </a:spcBef>
              <a:spcAft>
                <a:spcPts val="0"/>
              </a:spcAft>
              <a:buNone/>
              <a:defRPr sz="2200">
                <a:solidFill>
                  <a:schemeClr val="dk1"/>
                </a:solidFill>
                <a:latin typeface="Teko"/>
                <a:ea typeface="Teko"/>
                <a:cs typeface="Teko"/>
                <a:sym typeface="Teko"/>
              </a:defRPr>
            </a:lvl3pPr>
            <a:lvl4pPr lvl="3" algn="ctr" rtl="0">
              <a:lnSpc>
                <a:spcPct val="100000"/>
              </a:lnSpc>
              <a:spcBef>
                <a:spcPts val="0"/>
              </a:spcBef>
              <a:spcAft>
                <a:spcPts val="0"/>
              </a:spcAft>
              <a:buNone/>
              <a:defRPr sz="2200">
                <a:solidFill>
                  <a:schemeClr val="dk1"/>
                </a:solidFill>
                <a:latin typeface="Teko"/>
                <a:ea typeface="Teko"/>
                <a:cs typeface="Teko"/>
                <a:sym typeface="Teko"/>
              </a:defRPr>
            </a:lvl4pPr>
            <a:lvl5pPr lvl="4" algn="ctr" rtl="0">
              <a:lnSpc>
                <a:spcPct val="100000"/>
              </a:lnSpc>
              <a:spcBef>
                <a:spcPts val="0"/>
              </a:spcBef>
              <a:spcAft>
                <a:spcPts val="0"/>
              </a:spcAft>
              <a:buNone/>
              <a:defRPr sz="2200">
                <a:solidFill>
                  <a:schemeClr val="dk1"/>
                </a:solidFill>
                <a:latin typeface="Teko"/>
                <a:ea typeface="Teko"/>
                <a:cs typeface="Teko"/>
                <a:sym typeface="Teko"/>
              </a:defRPr>
            </a:lvl5pPr>
            <a:lvl6pPr lvl="5" algn="ctr" rtl="0">
              <a:lnSpc>
                <a:spcPct val="100000"/>
              </a:lnSpc>
              <a:spcBef>
                <a:spcPts val="0"/>
              </a:spcBef>
              <a:spcAft>
                <a:spcPts val="0"/>
              </a:spcAft>
              <a:buNone/>
              <a:defRPr sz="2200">
                <a:solidFill>
                  <a:schemeClr val="dk1"/>
                </a:solidFill>
                <a:latin typeface="Teko"/>
                <a:ea typeface="Teko"/>
                <a:cs typeface="Teko"/>
                <a:sym typeface="Teko"/>
              </a:defRPr>
            </a:lvl6pPr>
            <a:lvl7pPr lvl="6" algn="ctr" rtl="0">
              <a:lnSpc>
                <a:spcPct val="100000"/>
              </a:lnSpc>
              <a:spcBef>
                <a:spcPts val="0"/>
              </a:spcBef>
              <a:spcAft>
                <a:spcPts val="0"/>
              </a:spcAft>
              <a:buNone/>
              <a:defRPr sz="2200">
                <a:solidFill>
                  <a:schemeClr val="dk1"/>
                </a:solidFill>
                <a:latin typeface="Teko"/>
                <a:ea typeface="Teko"/>
                <a:cs typeface="Teko"/>
                <a:sym typeface="Teko"/>
              </a:defRPr>
            </a:lvl7pPr>
            <a:lvl8pPr lvl="7" algn="ctr" rtl="0">
              <a:lnSpc>
                <a:spcPct val="100000"/>
              </a:lnSpc>
              <a:spcBef>
                <a:spcPts val="0"/>
              </a:spcBef>
              <a:spcAft>
                <a:spcPts val="0"/>
              </a:spcAft>
              <a:buNone/>
              <a:defRPr sz="2200">
                <a:solidFill>
                  <a:schemeClr val="dk1"/>
                </a:solidFill>
                <a:latin typeface="Teko"/>
                <a:ea typeface="Teko"/>
                <a:cs typeface="Teko"/>
                <a:sym typeface="Teko"/>
              </a:defRPr>
            </a:lvl8pPr>
            <a:lvl9pPr lvl="8" algn="ctr" rtl="0">
              <a:lnSpc>
                <a:spcPct val="100000"/>
              </a:lnSpc>
              <a:spcBef>
                <a:spcPts val="0"/>
              </a:spcBef>
              <a:spcAft>
                <a:spcPts val="0"/>
              </a:spcAft>
              <a:buNone/>
              <a:defRPr sz="2200">
                <a:solidFill>
                  <a:schemeClr val="dk1"/>
                </a:solidFill>
                <a:latin typeface="Teko"/>
                <a:ea typeface="Teko"/>
                <a:cs typeface="Teko"/>
                <a:sym typeface="Teko"/>
              </a:defRPr>
            </a:lvl9pPr>
          </a:lstStyle>
          <a:p>
            <a:endParaRPr/>
          </a:p>
        </p:txBody>
      </p:sp>
      <p:sp>
        <p:nvSpPr>
          <p:cNvPr id="251" name="Google Shape;251;p30"/>
          <p:cNvSpPr txBox="1">
            <a:spLocks noGrp="1"/>
          </p:cNvSpPr>
          <p:nvPr>
            <p:ph type="subTitle" idx="9"/>
          </p:nvPr>
        </p:nvSpPr>
        <p:spPr>
          <a:xfrm>
            <a:off x="4573874" y="3336350"/>
            <a:ext cx="19392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latin typeface="Teko"/>
                <a:ea typeface="Teko"/>
                <a:cs typeface="Teko"/>
                <a:sym typeface="Teko"/>
              </a:defRPr>
            </a:lvl1pPr>
            <a:lvl2pPr lvl="1" algn="ctr" rtl="0">
              <a:lnSpc>
                <a:spcPct val="100000"/>
              </a:lnSpc>
              <a:spcBef>
                <a:spcPts val="0"/>
              </a:spcBef>
              <a:spcAft>
                <a:spcPts val="0"/>
              </a:spcAft>
              <a:buNone/>
              <a:defRPr sz="2200">
                <a:solidFill>
                  <a:schemeClr val="dk1"/>
                </a:solidFill>
                <a:latin typeface="Teko"/>
                <a:ea typeface="Teko"/>
                <a:cs typeface="Teko"/>
                <a:sym typeface="Teko"/>
              </a:defRPr>
            </a:lvl2pPr>
            <a:lvl3pPr lvl="2" algn="ctr" rtl="0">
              <a:lnSpc>
                <a:spcPct val="100000"/>
              </a:lnSpc>
              <a:spcBef>
                <a:spcPts val="0"/>
              </a:spcBef>
              <a:spcAft>
                <a:spcPts val="0"/>
              </a:spcAft>
              <a:buNone/>
              <a:defRPr sz="2200">
                <a:solidFill>
                  <a:schemeClr val="dk1"/>
                </a:solidFill>
                <a:latin typeface="Teko"/>
                <a:ea typeface="Teko"/>
                <a:cs typeface="Teko"/>
                <a:sym typeface="Teko"/>
              </a:defRPr>
            </a:lvl3pPr>
            <a:lvl4pPr lvl="3" algn="ctr" rtl="0">
              <a:lnSpc>
                <a:spcPct val="100000"/>
              </a:lnSpc>
              <a:spcBef>
                <a:spcPts val="0"/>
              </a:spcBef>
              <a:spcAft>
                <a:spcPts val="0"/>
              </a:spcAft>
              <a:buNone/>
              <a:defRPr sz="2200">
                <a:solidFill>
                  <a:schemeClr val="dk1"/>
                </a:solidFill>
                <a:latin typeface="Teko"/>
                <a:ea typeface="Teko"/>
                <a:cs typeface="Teko"/>
                <a:sym typeface="Teko"/>
              </a:defRPr>
            </a:lvl4pPr>
            <a:lvl5pPr lvl="4" algn="ctr" rtl="0">
              <a:lnSpc>
                <a:spcPct val="100000"/>
              </a:lnSpc>
              <a:spcBef>
                <a:spcPts val="0"/>
              </a:spcBef>
              <a:spcAft>
                <a:spcPts val="0"/>
              </a:spcAft>
              <a:buNone/>
              <a:defRPr sz="2200">
                <a:solidFill>
                  <a:schemeClr val="dk1"/>
                </a:solidFill>
                <a:latin typeface="Teko"/>
                <a:ea typeface="Teko"/>
                <a:cs typeface="Teko"/>
                <a:sym typeface="Teko"/>
              </a:defRPr>
            </a:lvl5pPr>
            <a:lvl6pPr lvl="5" algn="ctr" rtl="0">
              <a:lnSpc>
                <a:spcPct val="100000"/>
              </a:lnSpc>
              <a:spcBef>
                <a:spcPts val="0"/>
              </a:spcBef>
              <a:spcAft>
                <a:spcPts val="0"/>
              </a:spcAft>
              <a:buNone/>
              <a:defRPr sz="2200">
                <a:solidFill>
                  <a:schemeClr val="dk1"/>
                </a:solidFill>
                <a:latin typeface="Teko"/>
                <a:ea typeface="Teko"/>
                <a:cs typeface="Teko"/>
                <a:sym typeface="Teko"/>
              </a:defRPr>
            </a:lvl6pPr>
            <a:lvl7pPr lvl="6" algn="ctr" rtl="0">
              <a:lnSpc>
                <a:spcPct val="100000"/>
              </a:lnSpc>
              <a:spcBef>
                <a:spcPts val="0"/>
              </a:spcBef>
              <a:spcAft>
                <a:spcPts val="0"/>
              </a:spcAft>
              <a:buNone/>
              <a:defRPr sz="2200">
                <a:solidFill>
                  <a:schemeClr val="dk1"/>
                </a:solidFill>
                <a:latin typeface="Teko"/>
                <a:ea typeface="Teko"/>
                <a:cs typeface="Teko"/>
                <a:sym typeface="Teko"/>
              </a:defRPr>
            </a:lvl7pPr>
            <a:lvl8pPr lvl="7" algn="ctr" rtl="0">
              <a:lnSpc>
                <a:spcPct val="100000"/>
              </a:lnSpc>
              <a:spcBef>
                <a:spcPts val="0"/>
              </a:spcBef>
              <a:spcAft>
                <a:spcPts val="0"/>
              </a:spcAft>
              <a:buNone/>
              <a:defRPr sz="2200">
                <a:solidFill>
                  <a:schemeClr val="dk1"/>
                </a:solidFill>
                <a:latin typeface="Teko"/>
                <a:ea typeface="Teko"/>
                <a:cs typeface="Teko"/>
                <a:sym typeface="Teko"/>
              </a:defRPr>
            </a:lvl8pPr>
            <a:lvl9pPr lvl="8" algn="ctr" rtl="0">
              <a:lnSpc>
                <a:spcPct val="100000"/>
              </a:lnSpc>
              <a:spcBef>
                <a:spcPts val="0"/>
              </a:spcBef>
              <a:spcAft>
                <a:spcPts val="0"/>
              </a:spcAft>
              <a:buNone/>
              <a:defRPr sz="2200">
                <a:solidFill>
                  <a:schemeClr val="dk1"/>
                </a:solidFill>
                <a:latin typeface="Teko"/>
                <a:ea typeface="Teko"/>
                <a:cs typeface="Teko"/>
                <a:sym typeface="Teko"/>
              </a:defRPr>
            </a:lvl9pPr>
          </a:lstStyle>
          <a:p>
            <a:endParaRPr/>
          </a:p>
        </p:txBody>
      </p:sp>
      <p:sp>
        <p:nvSpPr>
          <p:cNvPr id="252" name="Google Shape;252;p30"/>
          <p:cNvSpPr txBox="1">
            <a:spLocks noGrp="1"/>
          </p:cNvSpPr>
          <p:nvPr>
            <p:ph type="title" idx="13" hasCustomPrompt="1"/>
          </p:nvPr>
        </p:nvSpPr>
        <p:spPr>
          <a:xfrm>
            <a:off x="4798196" y="1903250"/>
            <a:ext cx="1490700" cy="7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500"/>
              <a:buNone/>
              <a:defRPr>
                <a:solidFill>
                  <a:schemeClr val="lt1"/>
                </a:solidFill>
              </a:defRPr>
            </a:lvl1pPr>
            <a:lvl2pPr lvl="1" algn="ctr" rtl="0">
              <a:spcBef>
                <a:spcPts val="0"/>
              </a:spcBef>
              <a:spcAft>
                <a:spcPts val="0"/>
              </a:spcAft>
              <a:buClr>
                <a:schemeClr val="lt1"/>
              </a:buClr>
              <a:buSzPts val="7500"/>
              <a:buNone/>
              <a:defRPr sz="7500">
                <a:solidFill>
                  <a:schemeClr val="lt1"/>
                </a:solidFill>
              </a:defRPr>
            </a:lvl2pPr>
            <a:lvl3pPr lvl="2" algn="ctr" rtl="0">
              <a:spcBef>
                <a:spcPts val="0"/>
              </a:spcBef>
              <a:spcAft>
                <a:spcPts val="0"/>
              </a:spcAft>
              <a:buClr>
                <a:schemeClr val="lt1"/>
              </a:buClr>
              <a:buSzPts val="7500"/>
              <a:buNone/>
              <a:defRPr sz="7500">
                <a:solidFill>
                  <a:schemeClr val="lt1"/>
                </a:solidFill>
              </a:defRPr>
            </a:lvl3pPr>
            <a:lvl4pPr lvl="3" algn="ctr" rtl="0">
              <a:spcBef>
                <a:spcPts val="0"/>
              </a:spcBef>
              <a:spcAft>
                <a:spcPts val="0"/>
              </a:spcAft>
              <a:buClr>
                <a:schemeClr val="lt1"/>
              </a:buClr>
              <a:buSzPts val="7500"/>
              <a:buNone/>
              <a:defRPr sz="7500">
                <a:solidFill>
                  <a:schemeClr val="lt1"/>
                </a:solidFill>
              </a:defRPr>
            </a:lvl4pPr>
            <a:lvl5pPr lvl="4" algn="ctr" rtl="0">
              <a:spcBef>
                <a:spcPts val="0"/>
              </a:spcBef>
              <a:spcAft>
                <a:spcPts val="0"/>
              </a:spcAft>
              <a:buClr>
                <a:schemeClr val="lt1"/>
              </a:buClr>
              <a:buSzPts val="7500"/>
              <a:buNone/>
              <a:defRPr sz="7500">
                <a:solidFill>
                  <a:schemeClr val="lt1"/>
                </a:solidFill>
              </a:defRPr>
            </a:lvl5pPr>
            <a:lvl6pPr lvl="5" algn="ctr" rtl="0">
              <a:spcBef>
                <a:spcPts val="0"/>
              </a:spcBef>
              <a:spcAft>
                <a:spcPts val="0"/>
              </a:spcAft>
              <a:buClr>
                <a:schemeClr val="lt1"/>
              </a:buClr>
              <a:buSzPts val="7500"/>
              <a:buNone/>
              <a:defRPr sz="7500">
                <a:solidFill>
                  <a:schemeClr val="lt1"/>
                </a:solidFill>
              </a:defRPr>
            </a:lvl6pPr>
            <a:lvl7pPr lvl="6" algn="ctr" rtl="0">
              <a:spcBef>
                <a:spcPts val="0"/>
              </a:spcBef>
              <a:spcAft>
                <a:spcPts val="0"/>
              </a:spcAft>
              <a:buClr>
                <a:schemeClr val="lt1"/>
              </a:buClr>
              <a:buSzPts val="7500"/>
              <a:buNone/>
              <a:defRPr sz="7500">
                <a:solidFill>
                  <a:schemeClr val="lt1"/>
                </a:solidFill>
              </a:defRPr>
            </a:lvl7pPr>
            <a:lvl8pPr lvl="7" algn="ctr" rtl="0">
              <a:spcBef>
                <a:spcPts val="0"/>
              </a:spcBef>
              <a:spcAft>
                <a:spcPts val="0"/>
              </a:spcAft>
              <a:buClr>
                <a:schemeClr val="lt1"/>
              </a:buClr>
              <a:buSzPts val="7500"/>
              <a:buNone/>
              <a:defRPr sz="7500">
                <a:solidFill>
                  <a:schemeClr val="lt1"/>
                </a:solidFill>
              </a:defRPr>
            </a:lvl8pPr>
            <a:lvl9pPr lvl="8" algn="ctr" rtl="0">
              <a:spcBef>
                <a:spcPts val="0"/>
              </a:spcBef>
              <a:spcAft>
                <a:spcPts val="0"/>
              </a:spcAft>
              <a:buClr>
                <a:schemeClr val="lt1"/>
              </a:buClr>
              <a:buSzPts val="7500"/>
              <a:buNone/>
              <a:defRPr sz="7500">
                <a:solidFill>
                  <a:schemeClr val="lt1"/>
                </a:solidFill>
              </a:defRPr>
            </a:lvl9pPr>
          </a:lstStyle>
          <a:p>
            <a:r>
              <a:t>xx%</a:t>
            </a:r>
          </a:p>
        </p:txBody>
      </p:sp>
      <p:sp>
        <p:nvSpPr>
          <p:cNvPr id="253" name="Google Shape;253;p30"/>
          <p:cNvSpPr txBox="1">
            <a:spLocks noGrp="1"/>
          </p:cNvSpPr>
          <p:nvPr>
            <p:ph type="subTitle" idx="14"/>
          </p:nvPr>
        </p:nvSpPr>
        <p:spPr>
          <a:xfrm>
            <a:off x="6494551" y="1393177"/>
            <a:ext cx="1984200" cy="67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4" name="Google Shape;254;p30"/>
          <p:cNvSpPr txBox="1">
            <a:spLocks noGrp="1"/>
          </p:cNvSpPr>
          <p:nvPr>
            <p:ph type="subTitle" idx="15"/>
          </p:nvPr>
        </p:nvSpPr>
        <p:spPr>
          <a:xfrm>
            <a:off x="6516974" y="1065275"/>
            <a:ext cx="1939200" cy="36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dk1"/>
                </a:solidFill>
                <a:latin typeface="Teko"/>
                <a:ea typeface="Teko"/>
                <a:cs typeface="Teko"/>
                <a:sym typeface="Teko"/>
              </a:defRPr>
            </a:lvl1pPr>
            <a:lvl2pPr lvl="1" algn="ctr" rtl="0">
              <a:lnSpc>
                <a:spcPct val="100000"/>
              </a:lnSpc>
              <a:spcBef>
                <a:spcPts val="0"/>
              </a:spcBef>
              <a:spcAft>
                <a:spcPts val="0"/>
              </a:spcAft>
              <a:buNone/>
              <a:defRPr sz="2200">
                <a:solidFill>
                  <a:schemeClr val="dk1"/>
                </a:solidFill>
                <a:latin typeface="Teko"/>
                <a:ea typeface="Teko"/>
                <a:cs typeface="Teko"/>
                <a:sym typeface="Teko"/>
              </a:defRPr>
            </a:lvl2pPr>
            <a:lvl3pPr lvl="2" algn="ctr" rtl="0">
              <a:lnSpc>
                <a:spcPct val="100000"/>
              </a:lnSpc>
              <a:spcBef>
                <a:spcPts val="0"/>
              </a:spcBef>
              <a:spcAft>
                <a:spcPts val="0"/>
              </a:spcAft>
              <a:buNone/>
              <a:defRPr sz="2200">
                <a:solidFill>
                  <a:schemeClr val="dk1"/>
                </a:solidFill>
                <a:latin typeface="Teko"/>
                <a:ea typeface="Teko"/>
                <a:cs typeface="Teko"/>
                <a:sym typeface="Teko"/>
              </a:defRPr>
            </a:lvl3pPr>
            <a:lvl4pPr lvl="3" algn="ctr" rtl="0">
              <a:lnSpc>
                <a:spcPct val="100000"/>
              </a:lnSpc>
              <a:spcBef>
                <a:spcPts val="0"/>
              </a:spcBef>
              <a:spcAft>
                <a:spcPts val="0"/>
              </a:spcAft>
              <a:buNone/>
              <a:defRPr sz="2200">
                <a:solidFill>
                  <a:schemeClr val="dk1"/>
                </a:solidFill>
                <a:latin typeface="Teko"/>
                <a:ea typeface="Teko"/>
                <a:cs typeface="Teko"/>
                <a:sym typeface="Teko"/>
              </a:defRPr>
            </a:lvl4pPr>
            <a:lvl5pPr lvl="4" algn="ctr" rtl="0">
              <a:lnSpc>
                <a:spcPct val="100000"/>
              </a:lnSpc>
              <a:spcBef>
                <a:spcPts val="0"/>
              </a:spcBef>
              <a:spcAft>
                <a:spcPts val="0"/>
              </a:spcAft>
              <a:buNone/>
              <a:defRPr sz="2200">
                <a:solidFill>
                  <a:schemeClr val="dk1"/>
                </a:solidFill>
                <a:latin typeface="Teko"/>
                <a:ea typeface="Teko"/>
                <a:cs typeface="Teko"/>
                <a:sym typeface="Teko"/>
              </a:defRPr>
            </a:lvl5pPr>
            <a:lvl6pPr lvl="5" algn="ctr" rtl="0">
              <a:lnSpc>
                <a:spcPct val="100000"/>
              </a:lnSpc>
              <a:spcBef>
                <a:spcPts val="0"/>
              </a:spcBef>
              <a:spcAft>
                <a:spcPts val="0"/>
              </a:spcAft>
              <a:buNone/>
              <a:defRPr sz="2200">
                <a:solidFill>
                  <a:schemeClr val="dk1"/>
                </a:solidFill>
                <a:latin typeface="Teko"/>
                <a:ea typeface="Teko"/>
                <a:cs typeface="Teko"/>
                <a:sym typeface="Teko"/>
              </a:defRPr>
            </a:lvl6pPr>
            <a:lvl7pPr lvl="6" algn="ctr" rtl="0">
              <a:lnSpc>
                <a:spcPct val="100000"/>
              </a:lnSpc>
              <a:spcBef>
                <a:spcPts val="0"/>
              </a:spcBef>
              <a:spcAft>
                <a:spcPts val="0"/>
              </a:spcAft>
              <a:buNone/>
              <a:defRPr sz="2200">
                <a:solidFill>
                  <a:schemeClr val="dk1"/>
                </a:solidFill>
                <a:latin typeface="Teko"/>
                <a:ea typeface="Teko"/>
                <a:cs typeface="Teko"/>
                <a:sym typeface="Teko"/>
              </a:defRPr>
            </a:lvl7pPr>
            <a:lvl8pPr lvl="7" algn="ctr" rtl="0">
              <a:lnSpc>
                <a:spcPct val="100000"/>
              </a:lnSpc>
              <a:spcBef>
                <a:spcPts val="0"/>
              </a:spcBef>
              <a:spcAft>
                <a:spcPts val="0"/>
              </a:spcAft>
              <a:buNone/>
              <a:defRPr sz="2200">
                <a:solidFill>
                  <a:schemeClr val="dk1"/>
                </a:solidFill>
                <a:latin typeface="Teko"/>
                <a:ea typeface="Teko"/>
                <a:cs typeface="Teko"/>
                <a:sym typeface="Teko"/>
              </a:defRPr>
            </a:lvl8pPr>
            <a:lvl9pPr lvl="8" algn="ctr" rtl="0">
              <a:lnSpc>
                <a:spcPct val="100000"/>
              </a:lnSpc>
              <a:spcBef>
                <a:spcPts val="0"/>
              </a:spcBef>
              <a:spcAft>
                <a:spcPts val="0"/>
              </a:spcAft>
              <a:buNone/>
              <a:defRPr sz="2200">
                <a:solidFill>
                  <a:schemeClr val="dk1"/>
                </a:solidFill>
                <a:latin typeface="Teko"/>
                <a:ea typeface="Teko"/>
                <a:cs typeface="Teko"/>
                <a:sym typeface="Tek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_1_1">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1_1_2">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3"/>
          <p:cNvSpPr txBox="1">
            <a:spLocks noGrp="1"/>
          </p:cNvSpPr>
          <p:nvPr>
            <p:ph type="subTitle" idx="1"/>
          </p:nvPr>
        </p:nvSpPr>
        <p:spPr>
          <a:xfrm>
            <a:off x="714075" y="1495425"/>
            <a:ext cx="3300600" cy="256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2" name="Google Shape;262;p33"/>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CUSTOM_1_1_1_2_1">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14075" y="1427113"/>
            <a:ext cx="2553900" cy="65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Font typeface="Teko"/>
              <a:buNone/>
              <a:defRPr sz="4800">
                <a:solidFill>
                  <a:schemeClr val="lt1"/>
                </a:solidFill>
                <a:latin typeface="Teko"/>
                <a:ea typeface="Teko"/>
                <a:cs typeface="Teko"/>
                <a:sym typeface="Teko"/>
              </a:defRPr>
            </a:lvl1pPr>
            <a:lvl2pPr lvl="1"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2pPr>
            <a:lvl3pPr lvl="2"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3pPr>
            <a:lvl4pPr lvl="3"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4pPr>
            <a:lvl5pPr lvl="4"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5pPr>
            <a:lvl6pPr lvl="5"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6pPr>
            <a:lvl7pPr lvl="6"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7pPr>
            <a:lvl8pPr lvl="7"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8pPr>
            <a:lvl9pPr lvl="8" rtl="0">
              <a:spcBef>
                <a:spcPts val="0"/>
              </a:spcBef>
              <a:spcAft>
                <a:spcPts val="0"/>
              </a:spcAft>
              <a:buClr>
                <a:schemeClr val="lt1"/>
              </a:buClr>
              <a:buSzPts val="3600"/>
              <a:buFont typeface="Teko"/>
              <a:buNone/>
              <a:defRPr sz="3600">
                <a:solidFill>
                  <a:schemeClr val="lt1"/>
                </a:solidFill>
                <a:latin typeface="Teko"/>
                <a:ea typeface="Teko"/>
                <a:cs typeface="Teko"/>
                <a:sym typeface="Teko"/>
              </a:defRPr>
            </a:lvl9pPr>
          </a:lstStyle>
          <a:p>
            <a:endParaRPr/>
          </a:p>
        </p:txBody>
      </p:sp>
      <p:sp>
        <p:nvSpPr>
          <p:cNvPr id="265" name="Google Shape;265;p34"/>
          <p:cNvSpPr txBox="1">
            <a:spLocks noGrp="1"/>
          </p:cNvSpPr>
          <p:nvPr>
            <p:ph type="subTitle" idx="1"/>
          </p:nvPr>
        </p:nvSpPr>
        <p:spPr>
          <a:xfrm>
            <a:off x="714075" y="2640888"/>
            <a:ext cx="2553900" cy="101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17" name="Google Shape;17;p4"/>
          <p:cNvSpPr txBox="1">
            <a:spLocks noGrp="1"/>
          </p:cNvSpPr>
          <p:nvPr>
            <p:ph type="body" idx="1"/>
          </p:nvPr>
        </p:nvSpPr>
        <p:spPr>
          <a:xfrm>
            <a:off x="714075" y="1181100"/>
            <a:ext cx="7715700" cy="3420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solidFill>
                  <a:srgbClr val="FFFFFF"/>
                </a:solidFill>
              </a:defRPr>
            </a:lvl1pPr>
            <a:lvl2pPr marL="914400" lvl="1" indent="-304800">
              <a:lnSpc>
                <a:spcPct val="100000"/>
              </a:lnSpc>
              <a:spcBef>
                <a:spcPts val="1600"/>
              </a:spcBef>
              <a:spcAft>
                <a:spcPts val="0"/>
              </a:spcAft>
              <a:buClr>
                <a:srgbClr val="434343"/>
              </a:buClr>
              <a:buSzPts val="1200"/>
              <a:buFont typeface="Roboto Condensed Light"/>
              <a:buAutoNum type="alphaLcPeriod"/>
              <a:defRPr>
                <a:solidFill>
                  <a:srgbClr val="FFFFFF"/>
                </a:solidFill>
              </a:defRPr>
            </a:lvl2pPr>
            <a:lvl3pPr marL="1371600" lvl="2" indent="-304800">
              <a:lnSpc>
                <a:spcPct val="100000"/>
              </a:lnSpc>
              <a:spcBef>
                <a:spcPts val="1600"/>
              </a:spcBef>
              <a:spcAft>
                <a:spcPts val="0"/>
              </a:spcAft>
              <a:buClr>
                <a:srgbClr val="434343"/>
              </a:buClr>
              <a:buSzPts val="1200"/>
              <a:buFont typeface="Roboto Condensed Light"/>
              <a:buAutoNum type="romanLcPeriod"/>
              <a:defRPr>
                <a:solidFill>
                  <a:srgbClr val="FFFFFF"/>
                </a:solidFill>
              </a:defRPr>
            </a:lvl3pPr>
            <a:lvl4pPr marL="1828800" lvl="3" indent="-304800">
              <a:lnSpc>
                <a:spcPct val="100000"/>
              </a:lnSpc>
              <a:spcBef>
                <a:spcPts val="1600"/>
              </a:spcBef>
              <a:spcAft>
                <a:spcPts val="0"/>
              </a:spcAft>
              <a:buClr>
                <a:srgbClr val="434343"/>
              </a:buClr>
              <a:buSzPts val="1200"/>
              <a:buFont typeface="Roboto Condensed Light"/>
              <a:buAutoNum type="arabicPeriod"/>
              <a:defRPr>
                <a:solidFill>
                  <a:srgbClr val="FFFFFF"/>
                </a:solidFill>
              </a:defRPr>
            </a:lvl4pPr>
            <a:lvl5pPr marL="2286000" lvl="4" indent="-304800">
              <a:lnSpc>
                <a:spcPct val="100000"/>
              </a:lnSpc>
              <a:spcBef>
                <a:spcPts val="1600"/>
              </a:spcBef>
              <a:spcAft>
                <a:spcPts val="0"/>
              </a:spcAft>
              <a:buClr>
                <a:srgbClr val="434343"/>
              </a:buClr>
              <a:buSzPts val="1200"/>
              <a:buFont typeface="Roboto Condensed Light"/>
              <a:buAutoNum type="alphaLcPeriod"/>
              <a:defRPr>
                <a:solidFill>
                  <a:srgbClr val="FFFFFF"/>
                </a:solidFill>
              </a:defRPr>
            </a:lvl5pPr>
            <a:lvl6pPr marL="2743200" lvl="5" indent="-304800">
              <a:lnSpc>
                <a:spcPct val="100000"/>
              </a:lnSpc>
              <a:spcBef>
                <a:spcPts val="1600"/>
              </a:spcBef>
              <a:spcAft>
                <a:spcPts val="0"/>
              </a:spcAft>
              <a:buClr>
                <a:srgbClr val="434343"/>
              </a:buClr>
              <a:buSzPts val="1200"/>
              <a:buFont typeface="Roboto Condensed Light"/>
              <a:buAutoNum type="romanLcPeriod"/>
              <a:defRPr>
                <a:solidFill>
                  <a:srgbClr val="FFFFFF"/>
                </a:solidFill>
              </a:defRPr>
            </a:lvl6pPr>
            <a:lvl7pPr marL="3200400" lvl="6" indent="-304800">
              <a:lnSpc>
                <a:spcPct val="100000"/>
              </a:lnSpc>
              <a:spcBef>
                <a:spcPts val="1600"/>
              </a:spcBef>
              <a:spcAft>
                <a:spcPts val="0"/>
              </a:spcAft>
              <a:buClr>
                <a:srgbClr val="434343"/>
              </a:buClr>
              <a:buSzPts val="1200"/>
              <a:buFont typeface="Roboto Condensed Light"/>
              <a:buAutoNum type="arabicPeriod"/>
              <a:defRPr>
                <a:solidFill>
                  <a:srgbClr val="FFFFFF"/>
                </a:solidFill>
              </a:defRPr>
            </a:lvl7pPr>
            <a:lvl8pPr marL="3657600" lvl="7" indent="-304800">
              <a:lnSpc>
                <a:spcPct val="100000"/>
              </a:lnSpc>
              <a:spcBef>
                <a:spcPts val="1600"/>
              </a:spcBef>
              <a:spcAft>
                <a:spcPts val="0"/>
              </a:spcAft>
              <a:buClr>
                <a:srgbClr val="434343"/>
              </a:buClr>
              <a:buSzPts val="1200"/>
              <a:buFont typeface="Roboto Condensed Light"/>
              <a:buAutoNum type="alphaLcPeriod"/>
              <a:defRPr>
                <a:solidFill>
                  <a:srgbClr val="FFFFFF"/>
                </a:solidFill>
              </a:defRPr>
            </a:lvl8pPr>
            <a:lvl9pPr marL="4114800" lvl="8" indent="-304800">
              <a:lnSpc>
                <a:spcPct val="100000"/>
              </a:lnSpc>
              <a:spcBef>
                <a:spcPts val="1600"/>
              </a:spcBef>
              <a:spcAft>
                <a:spcPts val="1600"/>
              </a:spcAft>
              <a:buClr>
                <a:srgbClr val="434343"/>
              </a:buClr>
              <a:buSzPts val="1200"/>
              <a:buFont typeface="Roboto Condensed Light"/>
              <a:buAutoNum type="romanLcPeriod"/>
              <a:defRPr>
                <a:solidFill>
                  <a:srgbClr val="FFFFFF"/>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s">
  <p:cSld name="CUSTOM_1_1_2_2">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5"/>
          <p:cNvSpPr txBox="1">
            <a:spLocks noGrp="1"/>
          </p:cNvSpPr>
          <p:nvPr>
            <p:ph type="subTitle" idx="1"/>
          </p:nvPr>
        </p:nvSpPr>
        <p:spPr>
          <a:xfrm>
            <a:off x="714075" y="1333500"/>
            <a:ext cx="3781800" cy="325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268" name="Google Shape;268;p3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
        <p:nvSpPr>
          <p:cNvPr id="269" name="Google Shape;269;p35"/>
          <p:cNvSpPr txBox="1">
            <a:spLocks noGrp="1"/>
          </p:cNvSpPr>
          <p:nvPr>
            <p:ph type="subTitle" idx="2"/>
          </p:nvPr>
        </p:nvSpPr>
        <p:spPr>
          <a:xfrm>
            <a:off x="4647975" y="1333500"/>
            <a:ext cx="3781800" cy="325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3">
  <p:cSld name="CUSTOM_1_1_1_1">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1">
  <p:cSld name="CUSTOM_1_1_2_1">
    <p:bg>
      <p:bgPr>
        <a:blipFill>
          <a:blip r:embed="rId2">
            <a:alphaModFix/>
          </a:blip>
          <a:stretch>
            <a:fillRect/>
          </a:stretch>
        </a:blipFill>
        <a:effectLst/>
      </p:bgPr>
    </p:bg>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990525" y="933013"/>
            <a:ext cx="2619600" cy="3410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6000">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2">
  <p:cSld name="CUSTOM_1_1_2_1_1">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856950" y="157325"/>
            <a:ext cx="3553200" cy="2090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Teko"/>
              <a:buNone/>
              <a:defRPr sz="4800">
                <a:latin typeface="Teko"/>
                <a:ea typeface="Teko"/>
                <a:cs typeface="Teko"/>
                <a:sym typeface="Teko"/>
              </a:defRPr>
            </a:lvl1pPr>
            <a:lvl2pPr lvl="1"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2pPr>
            <a:lvl3pPr lvl="2"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3pPr>
            <a:lvl4pPr lvl="3"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4pPr>
            <a:lvl5pPr lvl="4"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5pPr>
            <a:lvl6pPr lvl="5"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6pPr>
            <a:lvl7pPr lvl="6"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7pPr>
            <a:lvl8pPr lvl="7"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8pPr>
            <a:lvl9pPr lvl="8" rtl="0">
              <a:spcBef>
                <a:spcPts val="0"/>
              </a:spcBef>
              <a:spcAft>
                <a:spcPts val="0"/>
              </a:spcAft>
              <a:buClr>
                <a:schemeClr val="lt1"/>
              </a:buClr>
              <a:buSzPts val="3000"/>
              <a:buFont typeface="Teko"/>
              <a:buNone/>
              <a:defRPr sz="3000">
                <a:solidFill>
                  <a:schemeClr val="lt1"/>
                </a:solidFill>
                <a:latin typeface="Teko"/>
                <a:ea typeface="Teko"/>
                <a:cs typeface="Teko"/>
                <a:sym typeface="Tek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BLANK_1_1">
    <p:bg>
      <p:bgPr>
        <a:blipFill>
          <a:blip r:embed="rId2">
            <a:alphaModFix/>
          </a:blip>
          <a:stretch>
            <a:fillRect/>
          </a:stretch>
        </a:blipFill>
        <a:effectLst/>
      </p:bgPr>
    </p:bg>
    <p:spTree>
      <p:nvGrpSpPr>
        <p:cNvPr id="1" name="Shape 2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5"/>
          <p:cNvSpPr txBox="1">
            <a:spLocks noGrp="1"/>
          </p:cNvSpPr>
          <p:nvPr>
            <p:ph type="body" idx="1"/>
          </p:nvPr>
        </p:nvSpPr>
        <p:spPr>
          <a:xfrm>
            <a:off x="1546375" y="2978650"/>
            <a:ext cx="2555400" cy="888600"/>
          </a:xfrm>
          <a:prstGeom prst="rect">
            <a:avLst/>
          </a:prstGeom>
          <a:noFill/>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rgbClr val="FFFFFF"/>
              </a:buClr>
              <a:buSzPts val="1400"/>
              <a:buChar char="●"/>
              <a:defRPr sz="1400">
                <a:solidFill>
                  <a:srgbClr val="FFFFFF"/>
                </a:solidFill>
              </a:defRPr>
            </a:lvl1pPr>
            <a:lvl2pPr marL="914400" lvl="1" indent="-317500" algn="ctr">
              <a:lnSpc>
                <a:spcPct val="100000"/>
              </a:lnSpc>
              <a:spcBef>
                <a:spcPts val="1600"/>
              </a:spcBef>
              <a:spcAft>
                <a:spcPts val="0"/>
              </a:spcAft>
              <a:buClr>
                <a:srgbClr val="FFFFFF"/>
              </a:buClr>
              <a:buSzPts val="1400"/>
              <a:buChar char="○"/>
              <a:defRPr>
                <a:solidFill>
                  <a:srgbClr val="FFFFFF"/>
                </a:solidFill>
              </a:defRPr>
            </a:lvl2pPr>
            <a:lvl3pPr marL="1371600" lvl="2" indent="-317500" algn="ctr">
              <a:lnSpc>
                <a:spcPct val="100000"/>
              </a:lnSpc>
              <a:spcBef>
                <a:spcPts val="1600"/>
              </a:spcBef>
              <a:spcAft>
                <a:spcPts val="0"/>
              </a:spcAft>
              <a:buClr>
                <a:srgbClr val="FFFFFF"/>
              </a:buClr>
              <a:buSzPts val="1400"/>
              <a:buChar char="■"/>
              <a:defRPr>
                <a:solidFill>
                  <a:srgbClr val="FFFFFF"/>
                </a:solidFill>
              </a:defRPr>
            </a:lvl3pPr>
            <a:lvl4pPr marL="1828800" lvl="3" indent="-317500" algn="ctr">
              <a:lnSpc>
                <a:spcPct val="100000"/>
              </a:lnSpc>
              <a:spcBef>
                <a:spcPts val="1600"/>
              </a:spcBef>
              <a:spcAft>
                <a:spcPts val="0"/>
              </a:spcAft>
              <a:buClr>
                <a:srgbClr val="FFFFFF"/>
              </a:buClr>
              <a:buSzPts val="1400"/>
              <a:buChar char="●"/>
              <a:defRPr>
                <a:solidFill>
                  <a:srgbClr val="FFFFFF"/>
                </a:solidFill>
              </a:defRPr>
            </a:lvl4pPr>
            <a:lvl5pPr marL="2286000" lvl="4" indent="-317500" algn="ctr">
              <a:lnSpc>
                <a:spcPct val="100000"/>
              </a:lnSpc>
              <a:spcBef>
                <a:spcPts val="1600"/>
              </a:spcBef>
              <a:spcAft>
                <a:spcPts val="0"/>
              </a:spcAft>
              <a:buClr>
                <a:srgbClr val="FFFFFF"/>
              </a:buClr>
              <a:buSzPts val="1400"/>
              <a:buChar char="○"/>
              <a:defRPr>
                <a:solidFill>
                  <a:srgbClr val="FFFFFF"/>
                </a:solidFill>
              </a:defRPr>
            </a:lvl5pPr>
            <a:lvl6pPr marL="2743200" lvl="5" indent="-317500" algn="ctr">
              <a:lnSpc>
                <a:spcPct val="100000"/>
              </a:lnSpc>
              <a:spcBef>
                <a:spcPts val="1600"/>
              </a:spcBef>
              <a:spcAft>
                <a:spcPts val="0"/>
              </a:spcAft>
              <a:buClr>
                <a:srgbClr val="FFFFFF"/>
              </a:buClr>
              <a:buSzPts val="1400"/>
              <a:buChar char="■"/>
              <a:defRPr>
                <a:solidFill>
                  <a:srgbClr val="FFFFFF"/>
                </a:solidFill>
              </a:defRPr>
            </a:lvl6pPr>
            <a:lvl7pPr marL="3200400" lvl="6" indent="-317500" algn="ctr">
              <a:lnSpc>
                <a:spcPct val="100000"/>
              </a:lnSpc>
              <a:spcBef>
                <a:spcPts val="1600"/>
              </a:spcBef>
              <a:spcAft>
                <a:spcPts val="0"/>
              </a:spcAft>
              <a:buClr>
                <a:srgbClr val="FFFFFF"/>
              </a:buClr>
              <a:buSzPts val="1400"/>
              <a:buChar char="●"/>
              <a:defRPr>
                <a:solidFill>
                  <a:srgbClr val="FFFFFF"/>
                </a:solidFill>
              </a:defRPr>
            </a:lvl7pPr>
            <a:lvl8pPr marL="3657600" lvl="7" indent="-317500" algn="ctr">
              <a:lnSpc>
                <a:spcPct val="100000"/>
              </a:lnSpc>
              <a:spcBef>
                <a:spcPts val="1600"/>
              </a:spcBef>
              <a:spcAft>
                <a:spcPts val="0"/>
              </a:spcAft>
              <a:buClr>
                <a:srgbClr val="FFFFFF"/>
              </a:buClr>
              <a:buSzPts val="1400"/>
              <a:buChar char="○"/>
              <a:defRPr>
                <a:solidFill>
                  <a:srgbClr val="FFFFFF"/>
                </a:solidFill>
              </a:defRPr>
            </a:lvl8pPr>
            <a:lvl9pPr marL="4114800" lvl="8" indent="-317500" algn="ctr">
              <a:lnSpc>
                <a:spcPct val="100000"/>
              </a:lnSpc>
              <a:spcBef>
                <a:spcPts val="1600"/>
              </a:spcBef>
              <a:spcAft>
                <a:spcPts val="1600"/>
              </a:spcAft>
              <a:buClr>
                <a:srgbClr val="FFFFFF"/>
              </a:buClr>
              <a:buSzPts val="1400"/>
              <a:buChar char="■"/>
              <a:defRPr>
                <a:solidFill>
                  <a:srgbClr val="FFFFFF"/>
                </a:solidFill>
              </a:defRPr>
            </a:lvl9pPr>
          </a:lstStyle>
          <a:p>
            <a:endParaRPr/>
          </a:p>
        </p:txBody>
      </p:sp>
      <p:sp>
        <p:nvSpPr>
          <p:cNvPr id="21" name="Google Shape;21;p5"/>
          <p:cNvSpPr txBox="1">
            <a:spLocks noGrp="1"/>
          </p:cNvSpPr>
          <p:nvPr>
            <p:ph type="body" idx="2"/>
          </p:nvPr>
        </p:nvSpPr>
        <p:spPr>
          <a:xfrm>
            <a:off x="5042400" y="2978650"/>
            <a:ext cx="2555100" cy="888600"/>
          </a:xfrm>
          <a:prstGeom prst="rect">
            <a:avLst/>
          </a:prstGeom>
          <a:noFill/>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rgbClr val="FFFFFF"/>
              </a:buClr>
              <a:buSzPts val="1400"/>
              <a:buChar char="●"/>
              <a:defRPr sz="1400">
                <a:solidFill>
                  <a:srgbClr val="FFFFFF"/>
                </a:solidFill>
              </a:defRPr>
            </a:lvl1pPr>
            <a:lvl2pPr marL="914400" lvl="1" indent="-317500" algn="ctr">
              <a:lnSpc>
                <a:spcPct val="100000"/>
              </a:lnSpc>
              <a:spcBef>
                <a:spcPts val="1600"/>
              </a:spcBef>
              <a:spcAft>
                <a:spcPts val="0"/>
              </a:spcAft>
              <a:buClr>
                <a:srgbClr val="FFFFFF"/>
              </a:buClr>
              <a:buSzPts val="1400"/>
              <a:buChar char="○"/>
              <a:defRPr>
                <a:solidFill>
                  <a:srgbClr val="FFFFFF"/>
                </a:solidFill>
              </a:defRPr>
            </a:lvl2pPr>
            <a:lvl3pPr marL="1371600" lvl="2" indent="-317500" algn="ctr">
              <a:lnSpc>
                <a:spcPct val="100000"/>
              </a:lnSpc>
              <a:spcBef>
                <a:spcPts val="1600"/>
              </a:spcBef>
              <a:spcAft>
                <a:spcPts val="0"/>
              </a:spcAft>
              <a:buClr>
                <a:srgbClr val="FFFFFF"/>
              </a:buClr>
              <a:buSzPts val="1400"/>
              <a:buChar char="■"/>
              <a:defRPr>
                <a:solidFill>
                  <a:srgbClr val="FFFFFF"/>
                </a:solidFill>
              </a:defRPr>
            </a:lvl3pPr>
            <a:lvl4pPr marL="1828800" lvl="3" indent="-317500" algn="ctr">
              <a:lnSpc>
                <a:spcPct val="100000"/>
              </a:lnSpc>
              <a:spcBef>
                <a:spcPts val="1600"/>
              </a:spcBef>
              <a:spcAft>
                <a:spcPts val="0"/>
              </a:spcAft>
              <a:buClr>
                <a:srgbClr val="FFFFFF"/>
              </a:buClr>
              <a:buSzPts val="1400"/>
              <a:buChar char="●"/>
              <a:defRPr>
                <a:solidFill>
                  <a:srgbClr val="FFFFFF"/>
                </a:solidFill>
              </a:defRPr>
            </a:lvl4pPr>
            <a:lvl5pPr marL="2286000" lvl="4" indent="-317500" algn="ctr">
              <a:lnSpc>
                <a:spcPct val="100000"/>
              </a:lnSpc>
              <a:spcBef>
                <a:spcPts val="1600"/>
              </a:spcBef>
              <a:spcAft>
                <a:spcPts val="0"/>
              </a:spcAft>
              <a:buClr>
                <a:srgbClr val="FFFFFF"/>
              </a:buClr>
              <a:buSzPts val="1400"/>
              <a:buChar char="○"/>
              <a:defRPr>
                <a:solidFill>
                  <a:srgbClr val="FFFFFF"/>
                </a:solidFill>
              </a:defRPr>
            </a:lvl5pPr>
            <a:lvl6pPr marL="2743200" lvl="5" indent="-317500" algn="ctr">
              <a:lnSpc>
                <a:spcPct val="100000"/>
              </a:lnSpc>
              <a:spcBef>
                <a:spcPts val="1600"/>
              </a:spcBef>
              <a:spcAft>
                <a:spcPts val="0"/>
              </a:spcAft>
              <a:buClr>
                <a:srgbClr val="FFFFFF"/>
              </a:buClr>
              <a:buSzPts val="1400"/>
              <a:buChar char="■"/>
              <a:defRPr>
                <a:solidFill>
                  <a:srgbClr val="FFFFFF"/>
                </a:solidFill>
              </a:defRPr>
            </a:lvl6pPr>
            <a:lvl7pPr marL="3200400" lvl="6" indent="-317500" algn="ctr">
              <a:lnSpc>
                <a:spcPct val="100000"/>
              </a:lnSpc>
              <a:spcBef>
                <a:spcPts val="1600"/>
              </a:spcBef>
              <a:spcAft>
                <a:spcPts val="0"/>
              </a:spcAft>
              <a:buClr>
                <a:srgbClr val="FFFFFF"/>
              </a:buClr>
              <a:buSzPts val="1400"/>
              <a:buChar char="●"/>
              <a:defRPr>
                <a:solidFill>
                  <a:srgbClr val="FFFFFF"/>
                </a:solidFill>
              </a:defRPr>
            </a:lvl7pPr>
            <a:lvl8pPr marL="3657600" lvl="7" indent="-317500" algn="ctr">
              <a:lnSpc>
                <a:spcPct val="100000"/>
              </a:lnSpc>
              <a:spcBef>
                <a:spcPts val="1600"/>
              </a:spcBef>
              <a:spcAft>
                <a:spcPts val="0"/>
              </a:spcAft>
              <a:buClr>
                <a:srgbClr val="FFFFFF"/>
              </a:buClr>
              <a:buSzPts val="1400"/>
              <a:buChar char="○"/>
              <a:defRPr>
                <a:solidFill>
                  <a:srgbClr val="FFFFFF"/>
                </a:solidFill>
              </a:defRPr>
            </a:lvl8pPr>
            <a:lvl9pPr marL="4114800" lvl="8" indent="-317500" algn="ctr">
              <a:lnSpc>
                <a:spcPct val="100000"/>
              </a:lnSpc>
              <a:spcBef>
                <a:spcPts val="1600"/>
              </a:spcBef>
              <a:spcAft>
                <a:spcPts val="1600"/>
              </a:spcAft>
              <a:buClr>
                <a:srgbClr val="FFFFFF"/>
              </a:buClr>
              <a:buSzPts val="1400"/>
              <a:buChar char="■"/>
              <a:defRPr>
                <a:solidFill>
                  <a:srgbClr val="FFFFFF"/>
                </a:solidFill>
              </a:defRPr>
            </a:lvl9pPr>
          </a:lstStyle>
          <a:p>
            <a:endParaRPr/>
          </a:p>
        </p:txBody>
      </p:sp>
      <p:sp>
        <p:nvSpPr>
          <p:cNvPr id="22" name="Google Shape;22;p5"/>
          <p:cNvSpPr txBox="1">
            <a:spLocks noGrp="1"/>
          </p:cNvSpPr>
          <p:nvPr>
            <p:ph type="subTitle" idx="3"/>
          </p:nvPr>
        </p:nvSpPr>
        <p:spPr>
          <a:xfrm>
            <a:off x="1546363" y="2557900"/>
            <a:ext cx="2555100" cy="366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
        <p:nvSpPr>
          <p:cNvPr id="23" name="Google Shape;23;p5"/>
          <p:cNvSpPr txBox="1">
            <a:spLocks noGrp="1"/>
          </p:cNvSpPr>
          <p:nvPr>
            <p:ph type="subTitle" idx="4"/>
          </p:nvPr>
        </p:nvSpPr>
        <p:spPr>
          <a:xfrm>
            <a:off x="5042063" y="2557900"/>
            <a:ext cx="2555400" cy="366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solidFill>
                  <a:schemeClr val="accent1"/>
                </a:solidFill>
                <a:latin typeface="Teko"/>
                <a:ea typeface="Teko"/>
                <a:cs typeface="Teko"/>
                <a:sym typeface="Teko"/>
              </a:defRPr>
            </a:lvl1pPr>
            <a:lvl2pPr lvl="1" algn="ctr" rtl="0">
              <a:lnSpc>
                <a:spcPct val="100000"/>
              </a:lnSpc>
              <a:spcBef>
                <a:spcPts val="0"/>
              </a:spcBef>
              <a:spcAft>
                <a:spcPts val="0"/>
              </a:spcAft>
              <a:buNone/>
              <a:defRPr sz="2200">
                <a:solidFill>
                  <a:schemeClr val="accent1"/>
                </a:solidFill>
                <a:latin typeface="Teko"/>
                <a:ea typeface="Teko"/>
                <a:cs typeface="Teko"/>
                <a:sym typeface="Teko"/>
              </a:defRPr>
            </a:lvl2pPr>
            <a:lvl3pPr lvl="2" algn="ctr" rtl="0">
              <a:lnSpc>
                <a:spcPct val="100000"/>
              </a:lnSpc>
              <a:spcBef>
                <a:spcPts val="0"/>
              </a:spcBef>
              <a:spcAft>
                <a:spcPts val="0"/>
              </a:spcAft>
              <a:buNone/>
              <a:defRPr sz="2200">
                <a:solidFill>
                  <a:schemeClr val="accent1"/>
                </a:solidFill>
                <a:latin typeface="Teko"/>
                <a:ea typeface="Teko"/>
                <a:cs typeface="Teko"/>
                <a:sym typeface="Teko"/>
              </a:defRPr>
            </a:lvl3pPr>
            <a:lvl4pPr lvl="3" algn="ctr" rtl="0">
              <a:lnSpc>
                <a:spcPct val="100000"/>
              </a:lnSpc>
              <a:spcBef>
                <a:spcPts val="0"/>
              </a:spcBef>
              <a:spcAft>
                <a:spcPts val="0"/>
              </a:spcAft>
              <a:buNone/>
              <a:defRPr sz="2200">
                <a:solidFill>
                  <a:schemeClr val="accent1"/>
                </a:solidFill>
                <a:latin typeface="Teko"/>
                <a:ea typeface="Teko"/>
                <a:cs typeface="Teko"/>
                <a:sym typeface="Teko"/>
              </a:defRPr>
            </a:lvl4pPr>
            <a:lvl5pPr lvl="4" algn="ctr" rtl="0">
              <a:lnSpc>
                <a:spcPct val="100000"/>
              </a:lnSpc>
              <a:spcBef>
                <a:spcPts val="0"/>
              </a:spcBef>
              <a:spcAft>
                <a:spcPts val="0"/>
              </a:spcAft>
              <a:buNone/>
              <a:defRPr sz="2200">
                <a:solidFill>
                  <a:schemeClr val="accent1"/>
                </a:solidFill>
                <a:latin typeface="Teko"/>
                <a:ea typeface="Teko"/>
                <a:cs typeface="Teko"/>
                <a:sym typeface="Teko"/>
              </a:defRPr>
            </a:lvl5pPr>
            <a:lvl6pPr lvl="5" algn="ctr" rtl="0">
              <a:lnSpc>
                <a:spcPct val="100000"/>
              </a:lnSpc>
              <a:spcBef>
                <a:spcPts val="0"/>
              </a:spcBef>
              <a:spcAft>
                <a:spcPts val="0"/>
              </a:spcAft>
              <a:buNone/>
              <a:defRPr sz="2200">
                <a:solidFill>
                  <a:schemeClr val="accent1"/>
                </a:solidFill>
                <a:latin typeface="Teko"/>
                <a:ea typeface="Teko"/>
                <a:cs typeface="Teko"/>
                <a:sym typeface="Teko"/>
              </a:defRPr>
            </a:lvl6pPr>
            <a:lvl7pPr lvl="6" algn="ctr" rtl="0">
              <a:lnSpc>
                <a:spcPct val="100000"/>
              </a:lnSpc>
              <a:spcBef>
                <a:spcPts val="0"/>
              </a:spcBef>
              <a:spcAft>
                <a:spcPts val="0"/>
              </a:spcAft>
              <a:buNone/>
              <a:defRPr sz="2200">
                <a:solidFill>
                  <a:schemeClr val="accent1"/>
                </a:solidFill>
                <a:latin typeface="Teko"/>
                <a:ea typeface="Teko"/>
                <a:cs typeface="Teko"/>
                <a:sym typeface="Teko"/>
              </a:defRPr>
            </a:lvl7pPr>
            <a:lvl8pPr lvl="7" algn="ctr" rtl="0">
              <a:lnSpc>
                <a:spcPct val="100000"/>
              </a:lnSpc>
              <a:spcBef>
                <a:spcPts val="0"/>
              </a:spcBef>
              <a:spcAft>
                <a:spcPts val="0"/>
              </a:spcAft>
              <a:buNone/>
              <a:defRPr sz="2200">
                <a:solidFill>
                  <a:schemeClr val="accent1"/>
                </a:solidFill>
                <a:latin typeface="Teko"/>
                <a:ea typeface="Teko"/>
                <a:cs typeface="Teko"/>
                <a:sym typeface="Teko"/>
              </a:defRPr>
            </a:lvl8pPr>
            <a:lvl9pPr lvl="8" algn="ctr" rtl="0">
              <a:lnSpc>
                <a:spcPct val="100000"/>
              </a:lnSpc>
              <a:spcBef>
                <a:spcPts val="0"/>
              </a:spcBef>
              <a:spcAft>
                <a:spcPts val="0"/>
              </a:spcAft>
              <a:buNone/>
              <a:defRPr sz="2200">
                <a:solidFill>
                  <a:schemeClr val="accent1"/>
                </a:solidFill>
                <a:latin typeface="Teko"/>
                <a:ea typeface="Teko"/>
                <a:cs typeface="Teko"/>
                <a:sym typeface="Tek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28" name="Google Shape;28;p7"/>
          <p:cNvSpPr txBox="1">
            <a:spLocks noGrp="1"/>
          </p:cNvSpPr>
          <p:nvPr>
            <p:ph type="subTitle" idx="1"/>
          </p:nvPr>
        </p:nvSpPr>
        <p:spPr>
          <a:xfrm>
            <a:off x="4583425" y="1989300"/>
            <a:ext cx="3858000" cy="11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572000" y="542150"/>
            <a:ext cx="3858000" cy="40593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7000"/>
              <a:buNone/>
              <a:defRPr sz="7000">
                <a:solidFill>
                  <a:schemeClr val="lt1"/>
                </a:solidFill>
              </a:defRPr>
            </a:lvl1pPr>
            <a:lvl2pPr lvl="1" algn="r">
              <a:spcBef>
                <a:spcPts val="0"/>
              </a:spcBef>
              <a:spcAft>
                <a:spcPts val="0"/>
              </a:spcAft>
              <a:buClr>
                <a:schemeClr val="lt1"/>
              </a:buClr>
              <a:buSzPts val="7000"/>
              <a:buNone/>
              <a:defRPr sz="7000">
                <a:solidFill>
                  <a:schemeClr val="lt1"/>
                </a:solidFill>
              </a:defRPr>
            </a:lvl2pPr>
            <a:lvl3pPr lvl="2" algn="r">
              <a:spcBef>
                <a:spcPts val="0"/>
              </a:spcBef>
              <a:spcAft>
                <a:spcPts val="0"/>
              </a:spcAft>
              <a:buClr>
                <a:schemeClr val="lt1"/>
              </a:buClr>
              <a:buSzPts val="7000"/>
              <a:buNone/>
              <a:defRPr sz="7000">
                <a:solidFill>
                  <a:schemeClr val="lt1"/>
                </a:solidFill>
              </a:defRPr>
            </a:lvl3pPr>
            <a:lvl4pPr lvl="3" algn="r">
              <a:spcBef>
                <a:spcPts val="0"/>
              </a:spcBef>
              <a:spcAft>
                <a:spcPts val="0"/>
              </a:spcAft>
              <a:buClr>
                <a:schemeClr val="lt1"/>
              </a:buClr>
              <a:buSzPts val="7000"/>
              <a:buNone/>
              <a:defRPr sz="7000">
                <a:solidFill>
                  <a:schemeClr val="lt1"/>
                </a:solidFill>
              </a:defRPr>
            </a:lvl4pPr>
            <a:lvl5pPr lvl="4" algn="r">
              <a:spcBef>
                <a:spcPts val="0"/>
              </a:spcBef>
              <a:spcAft>
                <a:spcPts val="0"/>
              </a:spcAft>
              <a:buClr>
                <a:schemeClr val="lt1"/>
              </a:buClr>
              <a:buSzPts val="7000"/>
              <a:buNone/>
              <a:defRPr sz="7000">
                <a:solidFill>
                  <a:schemeClr val="lt1"/>
                </a:solidFill>
              </a:defRPr>
            </a:lvl5pPr>
            <a:lvl6pPr lvl="5" algn="r">
              <a:spcBef>
                <a:spcPts val="0"/>
              </a:spcBef>
              <a:spcAft>
                <a:spcPts val="0"/>
              </a:spcAft>
              <a:buClr>
                <a:schemeClr val="lt1"/>
              </a:buClr>
              <a:buSzPts val="7000"/>
              <a:buNone/>
              <a:defRPr sz="7000">
                <a:solidFill>
                  <a:schemeClr val="lt1"/>
                </a:solidFill>
              </a:defRPr>
            </a:lvl6pPr>
            <a:lvl7pPr lvl="6" algn="r">
              <a:spcBef>
                <a:spcPts val="0"/>
              </a:spcBef>
              <a:spcAft>
                <a:spcPts val="0"/>
              </a:spcAft>
              <a:buClr>
                <a:schemeClr val="lt1"/>
              </a:buClr>
              <a:buSzPts val="7000"/>
              <a:buNone/>
              <a:defRPr sz="7000">
                <a:solidFill>
                  <a:schemeClr val="lt1"/>
                </a:solidFill>
              </a:defRPr>
            </a:lvl7pPr>
            <a:lvl8pPr lvl="7" algn="r">
              <a:spcBef>
                <a:spcPts val="0"/>
              </a:spcBef>
              <a:spcAft>
                <a:spcPts val="0"/>
              </a:spcAft>
              <a:buClr>
                <a:schemeClr val="lt1"/>
              </a:buClr>
              <a:buSzPts val="7000"/>
              <a:buNone/>
              <a:defRPr sz="7000">
                <a:solidFill>
                  <a:schemeClr val="lt1"/>
                </a:solidFill>
              </a:defRPr>
            </a:lvl8pPr>
            <a:lvl9pPr lvl="8" algn="r">
              <a:spcBef>
                <a:spcPts val="0"/>
              </a:spcBef>
              <a:spcAft>
                <a:spcPts val="0"/>
              </a:spcAft>
              <a:buClr>
                <a:schemeClr val="lt1"/>
              </a:buClr>
              <a:buSzPts val="7000"/>
              <a:buNone/>
              <a:defRPr sz="70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14075" y="1233175"/>
            <a:ext cx="38580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33" name="Google Shape;33;p9"/>
          <p:cNvSpPr txBox="1">
            <a:spLocks noGrp="1"/>
          </p:cNvSpPr>
          <p:nvPr>
            <p:ph type="subTitle" idx="1"/>
          </p:nvPr>
        </p:nvSpPr>
        <p:spPr>
          <a:xfrm>
            <a:off x="714075" y="2803075"/>
            <a:ext cx="3858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 name="Google Shape;34;p9"/>
          <p:cNvSpPr txBox="1">
            <a:spLocks noGrp="1"/>
          </p:cNvSpPr>
          <p:nvPr>
            <p:ph type="body" idx="2"/>
          </p:nvPr>
        </p:nvSpPr>
        <p:spPr>
          <a:xfrm>
            <a:off x="4572000" y="724075"/>
            <a:ext cx="38580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FFFFFF"/>
              </a:buClr>
              <a:buSzPts val="1400"/>
              <a:buChar char="●"/>
              <a:defRPr sz="1400">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1643400" y="1791075"/>
            <a:ext cx="5857200" cy="111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 name="Google Shape;63;p11"/>
          <p:cNvSpPr txBox="1">
            <a:spLocks noGrp="1"/>
          </p:cNvSpPr>
          <p:nvPr>
            <p:ph type="body" idx="1"/>
          </p:nvPr>
        </p:nvSpPr>
        <p:spPr>
          <a:xfrm>
            <a:off x="1643400" y="2958825"/>
            <a:ext cx="5857200" cy="3936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rgbClr val="FFFFFF"/>
              </a:buClr>
              <a:buSzPts val="1400"/>
              <a:buChar char="●"/>
              <a:defRPr sz="1400">
                <a:solidFill>
                  <a:srgbClr val="FFFFFF"/>
                </a:solidFill>
              </a:defRPr>
            </a:lvl1pPr>
            <a:lvl2pPr marL="914400" lvl="1" indent="-317500" algn="ctr">
              <a:lnSpc>
                <a:spcPct val="100000"/>
              </a:lnSpc>
              <a:spcBef>
                <a:spcPts val="1600"/>
              </a:spcBef>
              <a:spcAft>
                <a:spcPts val="0"/>
              </a:spcAft>
              <a:buClr>
                <a:srgbClr val="FFFFFF"/>
              </a:buClr>
              <a:buSzPts val="1400"/>
              <a:buChar char="○"/>
              <a:defRPr>
                <a:solidFill>
                  <a:srgbClr val="FFFFFF"/>
                </a:solidFill>
              </a:defRPr>
            </a:lvl2pPr>
            <a:lvl3pPr marL="1371600" lvl="2" indent="-317500" algn="ctr">
              <a:lnSpc>
                <a:spcPct val="100000"/>
              </a:lnSpc>
              <a:spcBef>
                <a:spcPts val="1600"/>
              </a:spcBef>
              <a:spcAft>
                <a:spcPts val="0"/>
              </a:spcAft>
              <a:buClr>
                <a:srgbClr val="FFFFFF"/>
              </a:buClr>
              <a:buSzPts val="1400"/>
              <a:buChar char="■"/>
              <a:defRPr>
                <a:solidFill>
                  <a:srgbClr val="FFFFFF"/>
                </a:solidFill>
              </a:defRPr>
            </a:lvl3pPr>
            <a:lvl4pPr marL="1828800" lvl="3" indent="-317500" algn="ctr">
              <a:lnSpc>
                <a:spcPct val="100000"/>
              </a:lnSpc>
              <a:spcBef>
                <a:spcPts val="1600"/>
              </a:spcBef>
              <a:spcAft>
                <a:spcPts val="0"/>
              </a:spcAft>
              <a:buClr>
                <a:srgbClr val="FFFFFF"/>
              </a:buClr>
              <a:buSzPts val="1400"/>
              <a:buChar char="●"/>
              <a:defRPr>
                <a:solidFill>
                  <a:srgbClr val="FFFFFF"/>
                </a:solidFill>
              </a:defRPr>
            </a:lvl4pPr>
            <a:lvl5pPr marL="2286000" lvl="4" indent="-317500" algn="ctr">
              <a:lnSpc>
                <a:spcPct val="100000"/>
              </a:lnSpc>
              <a:spcBef>
                <a:spcPts val="1600"/>
              </a:spcBef>
              <a:spcAft>
                <a:spcPts val="0"/>
              </a:spcAft>
              <a:buClr>
                <a:srgbClr val="FFFFFF"/>
              </a:buClr>
              <a:buSzPts val="1400"/>
              <a:buChar char="○"/>
              <a:defRPr>
                <a:solidFill>
                  <a:srgbClr val="FFFFFF"/>
                </a:solidFill>
              </a:defRPr>
            </a:lvl5pPr>
            <a:lvl6pPr marL="2743200" lvl="5" indent="-317500" algn="ctr">
              <a:lnSpc>
                <a:spcPct val="100000"/>
              </a:lnSpc>
              <a:spcBef>
                <a:spcPts val="1600"/>
              </a:spcBef>
              <a:spcAft>
                <a:spcPts val="0"/>
              </a:spcAft>
              <a:buClr>
                <a:srgbClr val="FFFFFF"/>
              </a:buClr>
              <a:buSzPts val="1400"/>
              <a:buChar char="■"/>
              <a:defRPr>
                <a:solidFill>
                  <a:srgbClr val="FFFFFF"/>
                </a:solidFill>
              </a:defRPr>
            </a:lvl6pPr>
            <a:lvl7pPr marL="3200400" lvl="6" indent="-317500" algn="ctr">
              <a:lnSpc>
                <a:spcPct val="100000"/>
              </a:lnSpc>
              <a:spcBef>
                <a:spcPts val="1600"/>
              </a:spcBef>
              <a:spcAft>
                <a:spcPts val="0"/>
              </a:spcAft>
              <a:buClr>
                <a:srgbClr val="FFFFFF"/>
              </a:buClr>
              <a:buSzPts val="1400"/>
              <a:buChar char="●"/>
              <a:defRPr>
                <a:solidFill>
                  <a:srgbClr val="FFFFFF"/>
                </a:solidFill>
              </a:defRPr>
            </a:lvl7pPr>
            <a:lvl8pPr marL="3657600" lvl="7" indent="-317500" algn="ctr">
              <a:lnSpc>
                <a:spcPct val="100000"/>
              </a:lnSpc>
              <a:spcBef>
                <a:spcPts val="1600"/>
              </a:spcBef>
              <a:spcAft>
                <a:spcPts val="0"/>
              </a:spcAft>
              <a:buClr>
                <a:srgbClr val="FFFFFF"/>
              </a:buClr>
              <a:buSzPts val="1400"/>
              <a:buChar char="○"/>
              <a:defRPr>
                <a:solidFill>
                  <a:srgbClr val="FFFFFF"/>
                </a:solidFill>
              </a:defRPr>
            </a:lvl8pPr>
            <a:lvl9pPr marL="4114800" lvl="8" indent="-317500" algn="ctr">
              <a:lnSpc>
                <a:spcPct val="100000"/>
              </a:lnSpc>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75" y="542150"/>
            <a:ext cx="7715700" cy="4755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3000"/>
              <a:buFont typeface="Teko"/>
              <a:buNone/>
              <a:defRPr sz="3000">
                <a:solidFill>
                  <a:schemeClr val="dk2"/>
                </a:solidFill>
                <a:latin typeface="Teko"/>
                <a:ea typeface="Teko"/>
                <a:cs typeface="Teko"/>
                <a:sym typeface="Teko"/>
              </a:defRPr>
            </a:lvl1pPr>
            <a:lvl2pPr lvl="1">
              <a:spcBef>
                <a:spcPts val="0"/>
              </a:spcBef>
              <a:spcAft>
                <a:spcPts val="0"/>
              </a:spcAft>
              <a:buClr>
                <a:schemeClr val="dk2"/>
              </a:buClr>
              <a:buSzPts val="3000"/>
              <a:buFont typeface="Teko"/>
              <a:buNone/>
              <a:defRPr sz="3000">
                <a:solidFill>
                  <a:schemeClr val="dk2"/>
                </a:solidFill>
                <a:latin typeface="Teko"/>
                <a:ea typeface="Teko"/>
                <a:cs typeface="Teko"/>
                <a:sym typeface="Teko"/>
              </a:defRPr>
            </a:lvl2pPr>
            <a:lvl3pPr lvl="2">
              <a:spcBef>
                <a:spcPts val="0"/>
              </a:spcBef>
              <a:spcAft>
                <a:spcPts val="0"/>
              </a:spcAft>
              <a:buClr>
                <a:schemeClr val="dk2"/>
              </a:buClr>
              <a:buSzPts val="3000"/>
              <a:buFont typeface="Teko"/>
              <a:buNone/>
              <a:defRPr sz="3000">
                <a:solidFill>
                  <a:schemeClr val="dk2"/>
                </a:solidFill>
                <a:latin typeface="Teko"/>
                <a:ea typeface="Teko"/>
                <a:cs typeface="Teko"/>
                <a:sym typeface="Teko"/>
              </a:defRPr>
            </a:lvl3pPr>
            <a:lvl4pPr lvl="3">
              <a:spcBef>
                <a:spcPts val="0"/>
              </a:spcBef>
              <a:spcAft>
                <a:spcPts val="0"/>
              </a:spcAft>
              <a:buClr>
                <a:schemeClr val="dk2"/>
              </a:buClr>
              <a:buSzPts val="3000"/>
              <a:buFont typeface="Teko"/>
              <a:buNone/>
              <a:defRPr sz="3000">
                <a:solidFill>
                  <a:schemeClr val="dk2"/>
                </a:solidFill>
                <a:latin typeface="Teko"/>
                <a:ea typeface="Teko"/>
                <a:cs typeface="Teko"/>
                <a:sym typeface="Teko"/>
              </a:defRPr>
            </a:lvl4pPr>
            <a:lvl5pPr lvl="4">
              <a:spcBef>
                <a:spcPts val="0"/>
              </a:spcBef>
              <a:spcAft>
                <a:spcPts val="0"/>
              </a:spcAft>
              <a:buClr>
                <a:schemeClr val="dk2"/>
              </a:buClr>
              <a:buSzPts val="3000"/>
              <a:buFont typeface="Teko"/>
              <a:buNone/>
              <a:defRPr sz="3000">
                <a:solidFill>
                  <a:schemeClr val="dk2"/>
                </a:solidFill>
                <a:latin typeface="Teko"/>
                <a:ea typeface="Teko"/>
                <a:cs typeface="Teko"/>
                <a:sym typeface="Teko"/>
              </a:defRPr>
            </a:lvl5pPr>
            <a:lvl6pPr lvl="5">
              <a:spcBef>
                <a:spcPts val="0"/>
              </a:spcBef>
              <a:spcAft>
                <a:spcPts val="0"/>
              </a:spcAft>
              <a:buClr>
                <a:schemeClr val="dk2"/>
              </a:buClr>
              <a:buSzPts val="3000"/>
              <a:buFont typeface="Teko"/>
              <a:buNone/>
              <a:defRPr sz="3000">
                <a:solidFill>
                  <a:schemeClr val="dk2"/>
                </a:solidFill>
                <a:latin typeface="Teko"/>
                <a:ea typeface="Teko"/>
                <a:cs typeface="Teko"/>
                <a:sym typeface="Teko"/>
              </a:defRPr>
            </a:lvl6pPr>
            <a:lvl7pPr lvl="6">
              <a:spcBef>
                <a:spcPts val="0"/>
              </a:spcBef>
              <a:spcAft>
                <a:spcPts val="0"/>
              </a:spcAft>
              <a:buClr>
                <a:schemeClr val="dk2"/>
              </a:buClr>
              <a:buSzPts val="3000"/>
              <a:buFont typeface="Teko"/>
              <a:buNone/>
              <a:defRPr sz="3000">
                <a:solidFill>
                  <a:schemeClr val="dk2"/>
                </a:solidFill>
                <a:latin typeface="Teko"/>
                <a:ea typeface="Teko"/>
                <a:cs typeface="Teko"/>
                <a:sym typeface="Teko"/>
              </a:defRPr>
            </a:lvl7pPr>
            <a:lvl8pPr lvl="7">
              <a:spcBef>
                <a:spcPts val="0"/>
              </a:spcBef>
              <a:spcAft>
                <a:spcPts val="0"/>
              </a:spcAft>
              <a:buClr>
                <a:schemeClr val="dk2"/>
              </a:buClr>
              <a:buSzPts val="3000"/>
              <a:buFont typeface="Teko"/>
              <a:buNone/>
              <a:defRPr sz="3000">
                <a:solidFill>
                  <a:schemeClr val="dk2"/>
                </a:solidFill>
                <a:latin typeface="Teko"/>
                <a:ea typeface="Teko"/>
                <a:cs typeface="Teko"/>
                <a:sym typeface="Teko"/>
              </a:defRPr>
            </a:lvl8pPr>
            <a:lvl9pPr lvl="8">
              <a:spcBef>
                <a:spcPts val="0"/>
              </a:spcBef>
              <a:spcAft>
                <a:spcPts val="0"/>
              </a:spcAft>
              <a:buClr>
                <a:schemeClr val="dk2"/>
              </a:buClr>
              <a:buSzPts val="3000"/>
              <a:buFont typeface="Teko"/>
              <a:buNone/>
              <a:defRPr sz="3000">
                <a:solidFill>
                  <a:schemeClr val="dk2"/>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714075" y="1328150"/>
            <a:ext cx="7715700" cy="3273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5" r:id="rId25"/>
    <p:sldLayoutId id="2147483676" r:id="rId26"/>
    <p:sldLayoutId id="2147483677" r:id="rId27"/>
    <p:sldLayoutId id="2147483679" r:id="rId28"/>
    <p:sldLayoutId id="2147483680" r:id="rId29"/>
    <p:sldLayoutId id="2147483681" r:id="rId30"/>
    <p:sldLayoutId id="2147483682" r:id="rId31"/>
    <p:sldLayoutId id="2147483684" r:id="rId32"/>
    <p:sldLayoutId id="2147483685" r:id="rId33"/>
    <p:sldLayoutId id="2147483687"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ctrTitle"/>
          </p:nvPr>
        </p:nvSpPr>
        <p:spPr>
          <a:xfrm>
            <a:off x="527700" y="1206350"/>
            <a:ext cx="5442300" cy="19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sz="5000"/>
              <a:t>Digital Forensics Module</a:t>
            </a:r>
            <a:endParaRPr sz="5000"/>
          </a:p>
          <a:p>
            <a:pPr marL="0" lvl="0" indent="0" algn="ctr" rtl="0">
              <a:spcBef>
                <a:spcPts val="0"/>
              </a:spcBef>
              <a:spcAft>
                <a:spcPts val="0"/>
              </a:spcAft>
              <a:buNone/>
            </a:pPr>
            <a:r>
              <a:rPr lang="en" sz="2400">
                <a:latin typeface="Teko Light"/>
                <a:ea typeface="Teko Light"/>
                <a:cs typeface="Teko Light"/>
                <a:sym typeface="Teko Light"/>
              </a:rPr>
              <a:t>Open Source Forensic Tools Demonstration</a:t>
            </a:r>
            <a:endParaRPr sz="2400">
              <a:latin typeface="Teko Light"/>
              <a:ea typeface="Teko Light"/>
              <a:cs typeface="Teko Light"/>
              <a:sym typeface="Teko Light"/>
            </a:endParaRPr>
          </a:p>
        </p:txBody>
      </p:sp>
      <p:sp>
        <p:nvSpPr>
          <p:cNvPr id="293" name="Google Shape;293;p44"/>
          <p:cNvSpPr txBox="1">
            <a:spLocks noGrp="1"/>
          </p:cNvSpPr>
          <p:nvPr>
            <p:ph type="subTitle" idx="1"/>
          </p:nvPr>
        </p:nvSpPr>
        <p:spPr>
          <a:xfrm>
            <a:off x="1319850" y="3464884"/>
            <a:ext cx="3858000" cy="42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Presented by: </a:t>
            </a:r>
            <a:endParaRPr/>
          </a:p>
          <a:p>
            <a:pPr marL="0" lvl="0" indent="0" algn="ctr" rtl="0">
              <a:spcBef>
                <a:spcPts val="0"/>
              </a:spcBef>
              <a:spcAft>
                <a:spcPts val="0"/>
              </a:spcAft>
              <a:buNone/>
            </a:pPr>
            <a:r>
              <a:rPr lang="en"/>
              <a:t>Kyler Lee,</a:t>
            </a:r>
            <a:endParaRPr/>
          </a:p>
          <a:p>
            <a:pPr marL="0" lvl="0" indent="0" algn="ctr" rtl="0">
              <a:spcBef>
                <a:spcPts val="0"/>
              </a:spcBef>
              <a:spcAft>
                <a:spcPts val="0"/>
              </a:spcAft>
              <a:buNone/>
            </a:pPr>
            <a:r>
              <a:rPr lang="en"/>
              <a:t> Dominic Lee</a:t>
            </a:r>
            <a:endParaRPr/>
          </a:p>
        </p:txBody>
      </p:sp>
      <p:grpSp>
        <p:nvGrpSpPr>
          <p:cNvPr id="294" name="Google Shape;294;p44"/>
          <p:cNvGrpSpPr/>
          <p:nvPr/>
        </p:nvGrpSpPr>
        <p:grpSpPr>
          <a:xfrm>
            <a:off x="6244950" y="1590314"/>
            <a:ext cx="2122509" cy="2235728"/>
            <a:chOff x="2279725" y="1243725"/>
            <a:chExt cx="3063225" cy="3226625"/>
          </a:xfrm>
        </p:grpSpPr>
        <p:sp>
          <p:nvSpPr>
            <p:cNvPr id="295" name="Google Shape;295;p44"/>
            <p:cNvSpPr/>
            <p:nvPr/>
          </p:nvSpPr>
          <p:spPr>
            <a:xfrm>
              <a:off x="2366350" y="1330050"/>
              <a:ext cx="2976600" cy="3140300"/>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4"/>
            <p:cNvSpPr/>
            <p:nvPr/>
          </p:nvSpPr>
          <p:spPr>
            <a:xfrm>
              <a:off x="2279725" y="1389000"/>
              <a:ext cx="2976600" cy="299502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4"/>
            <p:cNvSpPr/>
            <p:nvPr/>
          </p:nvSpPr>
          <p:spPr>
            <a:xfrm>
              <a:off x="2279725" y="1243725"/>
              <a:ext cx="2976600" cy="290550"/>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4"/>
            <p:cNvSpPr/>
            <p:nvPr/>
          </p:nvSpPr>
          <p:spPr>
            <a:xfrm>
              <a:off x="2443150" y="1334525"/>
              <a:ext cx="108975" cy="108950"/>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4"/>
            <p:cNvSpPr/>
            <p:nvPr/>
          </p:nvSpPr>
          <p:spPr>
            <a:xfrm>
              <a:off x="2606575" y="1334525"/>
              <a:ext cx="109250" cy="108950"/>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4"/>
            <p:cNvSpPr/>
            <p:nvPr/>
          </p:nvSpPr>
          <p:spPr>
            <a:xfrm>
              <a:off x="2770275" y="1334525"/>
              <a:ext cx="108975" cy="108950"/>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4"/>
            <p:cNvSpPr/>
            <p:nvPr/>
          </p:nvSpPr>
          <p:spPr>
            <a:xfrm>
              <a:off x="2917325" y="1863000"/>
              <a:ext cx="1701425" cy="1457500"/>
            </a:xfrm>
            <a:custGeom>
              <a:avLst/>
              <a:gdLst/>
              <a:ahLst/>
              <a:cxnLst/>
              <a:rect l="l" t="t" r="r" b="b"/>
              <a:pathLst>
                <a:path w="68057" h="58300" extrusionOk="0">
                  <a:moveTo>
                    <a:pt x="34033" y="1"/>
                  </a:moveTo>
                  <a:cubicBezTo>
                    <a:pt x="32745" y="1"/>
                    <a:pt x="31456" y="638"/>
                    <a:pt x="30718" y="1912"/>
                  </a:cubicBezTo>
                  <a:lnTo>
                    <a:pt x="1477" y="52561"/>
                  </a:lnTo>
                  <a:cubicBezTo>
                    <a:pt x="0" y="55109"/>
                    <a:pt x="1846" y="58300"/>
                    <a:pt x="4786" y="58300"/>
                  </a:cubicBezTo>
                  <a:lnTo>
                    <a:pt x="63282" y="58300"/>
                  </a:lnTo>
                  <a:cubicBezTo>
                    <a:pt x="66223" y="58300"/>
                    <a:pt x="68056" y="55109"/>
                    <a:pt x="66592" y="52561"/>
                  </a:cubicBezTo>
                  <a:lnTo>
                    <a:pt x="37338" y="1912"/>
                  </a:lnTo>
                  <a:cubicBezTo>
                    <a:pt x="36606" y="638"/>
                    <a:pt x="35320" y="1"/>
                    <a:pt x="34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3028350" y="1953575"/>
              <a:ext cx="1479375" cy="1284475"/>
            </a:xfrm>
            <a:custGeom>
              <a:avLst/>
              <a:gdLst/>
              <a:ahLst/>
              <a:cxnLst/>
              <a:rect l="l" t="t" r="r" b="b"/>
              <a:pathLst>
                <a:path w="59175" h="51379" extrusionOk="0">
                  <a:moveTo>
                    <a:pt x="29587" y="2444"/>
                  </a:moveTo>
                  <a:lnTo>
                    <a:pt x="56888" y="49736"/>
                  </a:lnTo>
                  <a:lnTo>
                    <a:pt x="2286" y="49736"/>
                  </a:lnTo>
                  <a:lnTo>
                    <a:pt x="29587" y="2444"/>
                  </a:lnTo>
                  <a:close/>
                  <a:moveTo>
                    <a:pt x="29587" y="0"/>
                  </a:moveTo>
                  <a:cubicBezTo>
                    <a:pt x="29304" y="0"/>
                    <a:pt x="29022" y="128"/>
                    <a:pt x="28873" y="384"/>
                  </a:cubicBezTo>
                  <a:lnTo>
                    <a:pt x="143" y="50140"/>
                  </a:lnTo>
                  <a:cubicBezTo>
                    <a:pt x="0" y="50402"/>
                    <a:pt x="0" y="50712"/>
                    <a:pt x="143" y="50962"/>
                  </a:cubicBezTo>
                  <a:cubicBezTo>
                    <a:pt x="298" y="51224"/>
                    <a:pt x="572" y="51379"/>
                    <a:pt x="857" y="51379"/>
                  </a:cubicBezTo>
                  <a:lnTo>
                    <a:pt x="58317" y="51379"/>
                  </a:lnTo>
                  <a:cubicBezTo>
                    <a:pt x="58615" y="51379"/>
                    <a:pt x="58889" y="51224"/>
                    <a:pt x="59031" y="50962"/>
                  </a:cubicBezTo>
                  <a:cubicBezTo>
                    <a:pt x="59174" y="50712"/>
                    <a:pt x="59174" y="50402"/>
                    <a:pt x="59031" y="50140"/>
                  </a:cubicBezTo>
                  <a:lnTo>
                    <a:pt x="30302" y="384"/>
                  </a:lnTo>
                  <a:cubicBezTo>
                    <a:pt x="30153" y="128"/>
                    <a:pt x="29870" y="0"/>
                    <a:pt x="29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4"/>
            <p:cNvSpPr/>
            <p:nvPr/>
          </p:nvSpPr>
          <p:spPr>
            <a:xfrm>
              <a:off x="3565025" y="2387175"/>
              <a:ext cx="412875" cy="497200"/>
            </a:xfrm>
            <a:custGeom>
              <a:avLst/>
              <a:gdLst/>
              <a:ahLst/>
              <a:cxnLst/>
              <a:rect l="l" t="t" r="r" b="b"/>
              <a:pathLst>
                <a:path w="16515" h="19888" extrusionOk="0">
                  <a:moveTo>
                    <a:pt x="3603" y="10198"/>
                  </a:moveTo>
                  <a:cubicBezTo>
                    <a:pt x="3871" y="10198"/>
                    <a:pt x="4150" y="10245"/>
                    <a:pt x="4394" y="10258"/>
                  </a:cubicBezTo>
                  <a:lnTo>
                    <a:pt x="4525" y="10258"/>
                  </a:lnTo>
                  <a:cubicBezTo>
                    <a:pt x="4965" y="10270"/>
                    <a:pt x="5441" y="10282"/>
                    <a:pt x="5822" y="10520"/>
                  </a:cubicBezTo>
                  <a:cubicBezTo>
                    <a:pt x="6334" y="10829"/>
                    <a:pt x="6596" y="11413"/>
                    <a:pt x="6489" y="12008"/>
                  </a:cubicBezTo>
                  <a:cubicBezTo>
                    <a:pt x="6418" y="12449"/>
                    <a:pt x="6144" y="12758"/>
                    <a:pt x="5727" y="12889"/>
                  </a:cubicBezTo>
                  <a:cubicBezTo>
                    <a:pt x="5322" y="13020"/>
                    <a:pt x="4965" y="13092"/>
                    <a:pt x="4584" y="13294"/>
                  </a:cubicBezTo>
                  <a:cubicBezTo>
                    <a:pt x="4346" y="13413"/>
                    <a:pt x="4108" y="13568"/>
                    <a:pt x="3858" y="13615"/>
                  </a:cubicBezTo>
                  <a:cubicBezTo>
                    <a:pt x="3758" y="13637"/>
                    <a:pt x="3663" y="13647"/>
                    <a:pt x="3574" y="13647"/>
                  </a:cubicBezTo>
                  <a:cubicBezTo>
                    <a:pt x="2631" y="13647"/>
                    <a:pt x="2275" y="12512"/>
                    <a:pt x="2405" y="11675"/>
                  </a:cubicBezTo>
                  <a:cubicBezTo>
                    <a:pt x="2477" y="11246"/>
                    <a:pt x="2560" y="10615"/>
                    <a:pt x="2965" y="10353"/>
                  </a:cubicBezTo>
                  <a:cubicBezTo>
                    <a:pt x="3151" y="10232"/>
                    <a:pt x="3374" y="10198"/>
                    <a:pt x="3603" y="10198"/>
                  </a:cubicBezTo>
                  <a:close/>
                  <a:moveTo>
                    <a:pt x="12941" y="10198"/>
                  </a:moveTo>
                  <a:cubicBezTo>
                    <a:pt x="13171" y="10198"/>
                    <a:pt x="13393" y="10232"/>
                    <a:pt x="13585" y="10353"/>
                  </a:cubicBezTo>
                  <a:cubicBezTo>
                    <a:pt x="13990" y="10615"/>
                    <a:pt x="14073" y="11246"/>
                    <a:pt x="14133" y="11675"/>
                  </a:cubicBezTo>
                  <a:cubicBezTo>
                    <a:pt x="14263" y="12512"/>
                    <a:pt x="13917" y="13647"/>
                    <a:pt x="12976" y="13647"/>
                  </a:cubicBezTo>
                  <a:cubicBezTo>
                    <a:pt x="12887" y="13647"/>
                    <a:pt x="12792" y="13637"/>
                    <a:pt x="12692" y="13615"/>
                  </a:cubicBezTo>
                  <a:cubicBezTo>
                    <a:pt x="12430" y="13568"/>
                    <a:pt x="12192" y="13413"/>
                    <a:pt x="11966" y="13294"/>
                  </a:cubicBezTo>
                  <a:cubicBezTo>
                    <a:pt x="11573" y="13092"/>
                    <a:pt x="11216" y="13020"/>
                    <a:pt x="10811" y="12889"/>
                  </a:cubicBezTo>
                  <a:cubicBezTo>
                    <a:pt x="10394" y="12758"/>
                    <a:pt x="10132" y="12449"/>
                    <a:pt x="10049" y="12008"/>
                  </a:cubicBezTo>
                  <a:cubicBezTo>
                    <a:pt x="9954" y="11413"/>
                    <a:pt x="10204" y="10829"/>
                    <a:pt x="10728" y="10520"/>
                  </a:cubicBezTo>
                  <a:cubicBezTo>
                    <a:pt x="11097" y="10282"/>
                    <a:pt x="11585" y="10270"/>
                    <a:pt x="12014" y="10258"/>
                  </a:cubicBezTo>
                  <a:lnTo>
                    <a:pt x="12145" y="10258"/>
                  </a:lnTo>
                  <a:cubicBezTo>
                    <a:pt x="12395" y="10245"/>
                    <a:pt x="12673" y="10198"/>
                    <a:pt x="12941" y="10198"/>
                  </a:cubicBezTo>
                  <a:close/>
                  <a:moveTo>
                    <a:pt x="8269" y="12827"/>
                  </a:moveTo>
                  <a:cubicBezTo>
                    <a:pt x="8335" y="12827"/>
                    <a:pt x="8400" y="12847"/>
                    <a:pt x="8418" y="12889"/>
                  </a:cubicBezTo>
                  <a:cubicBezTo>
                    <a:pt x="8656" y="13401"/>
                    <a:pt x="8930" y="13913"/>
                    <a:pt x="9144" y="14437"/>
                  </a:cubicBezTo>
                  <a:cubicBezTo>
                    <a:pt x="9287" y="14818"/>
                    <a:pt x="9347" y="15211"/>
                    <a:pt x="9049" y="15532"/>
                  </a:cubicBezTo>
                  <a:cubicBezTo>
                    <a:pt x="8919" y="15670"/>
                    <a:pt x="8778" y="15775"/>
                    <a:pt x="8623" y="15775"/>
                  </a:cubicBezTo>
                  <a:cubicBezTo>
                    <a:pt x="8550" y="15775"/>
                    <a:pt x="8474" y="15752"/>
                    <a:pt x="8394" y="15699"/>
                  </a:cubicBezTo>
                  <a:cubicBezTo>
                    <a:pt x="8346" y="15675"/>
                    <a:pt x="8311" y="15639"/>
                    <a:pt x="8275" y="15616"/>
                  </a:cubicBezTo>
                  <a:cubicBezTo>
                    <a:pt x="8239" y="15639"/>
                    <a:pt x="8192" y="15675"/>
                    <a:pt x="8144" y="15699"/>
                  </a:cubicBezTo>
                  <a:cubicBezTo>
                    <a:pt x="8068" y="15752"/>
                    <a:pt x="7995" y="15775"/>
                    <a:pt x="7924" y="15775"/>
                  </a:cubicBezTo>
                  <a:cubicBezTo>
                    <a:pt x="7772" y="15775"/>
                    <a:pt x="7631" y="15670"/>
                    <a:pt x="7501" y="15532"/>
                  </a:cubicBezTo>
                  <a:cubicBezTo>
                    <a:pt x="7192" y="15211"/>
                    <a:pt x="7251" y="14818"/>
                    <a:pt x="7406" y="14437"/>
                  </a:cubicBezTo>
                  <a:cubicBezTo>
                    <a:pt x="7620" y="13913"/>
                    <a:pt x="7882" y="13401"/>
                    <a:pt x="8120" y="12889"/>
                  </a:cubicBezTo>
                  <a:cubicBezTo>
                    <a:pt x="8138" y="12847"/>
                    <a:pt x="8204" y="12827"/>
                    <a:pt x="8269" y="12827"/>
                  </a:cubicBezTo>
                  <a:close/>
                  <a:moveTo>
                    <a:pt x="8257" y="1"/>
                  </a:moveTo>
                  <a:cubicBezTo>
                    <a:pt x="6980" y="1"/>
                    <a:pt x="5703" y="280"/>
                    <a:pt x="4477" y="840"/>
                  </a:cubicBezTo>
                  <a:cubicBezTo>
                    <a:pt x="3382" y="1340"/>
                    <a:pt x="2346" y="1983"/>
                    <a:pt x="1655" y="2995"/>
                  </a:cubicBezTo>
                  <a:cubicBezTo>
                    <a:pt x="1048" y="3864"/>
                    <a:pt x="703" y="4888"/>
                    <a:pt x="488" y="5924"/>
                  </a:cubicBezTo>
                  <a:cubicBezTo>
                    <a:pt x="274" y="6972"/>
                    <a:pt x="0" y="8222"/>
                    <a:pt x="107" y="9305"/>
                  </a:cubicBezTo>
                  <a:cubicBezTo>
                    <a:pt x="226" y="10448"/>
                    <a:pt x="857" y="11437"/>
                    <a:pt x="917" y="12615"/>
                  </a:cubicBezTo>
                  <a:cubicBezTo>
                    <a:pt x="953" y="13520"/>
                    <a:pt x="453" y="14627"/>
                    <a:pt x="893" y="15485"/>
                  </a:cubicBezTo>
                  <a:cubicBezTo>
                    <a:pt x="1323" y="16312"/>
                    <a:pt x="2306" y="16577"/>
                    <a:pt x="3342" y="16577"/>
                  </a:cubicBezTo>
                  <a:cubicBezTo>
                    <a:pt x="3454" y="16577"/>
                    <a:pt x="3567" y="16574"/>
                    <a:pt x="3679" y="16568"/>
                  </a:cubicBezTo>
                  <a:cubicBezTo>
                    <a:pt x="3693" y="16568"/>
                    <a:pt x="3708" y="16567"/>
                    <a:pt x="3722" y="16567"/>
                  </a:cubicBezTo>
                  <a:cubicBezTo>
                    <a:pt x="4381" y="16567"/>
                    <a:pt x="4905" y="17106"/>
                    <a:pt x="4894" y="17771"/>
                  </a:cubicBezTo>
                  <a:lnTo>
                    <a:pt x="4894" y="17783"/>
                  </a:lnTo>
                  <a:cubicBezTo>
                    <a:pt x="4882" y="18116"/>
                    <a:pt x="4739" y="18604"/>
                    <a:pt x="5037" y="18854"/>
                  </a:cubicBezTo>
                  <a:cubicBezTo>
                    <a:pt x="5143" y="18945"/>
                    <a:pt x="5245" y="18984"/>
                    <a:pt x="5336" y="18984"/>
                  </a:cubicBezTo>
                  <a:cubicBezTo>
                    <a:pt x="5377" y="18984"/>
                    <a:pt x="5416" y="18976"/>
                    <a:pt x="5453" y="18961"/>
                  </a:cubicBezTo>
                  <a:cubicBezTo>
                    <a:pt x="5546" y="19166"/>
                    <a:pt x="5727" y="19320"/>
                    <a:pt x="5950" y="19320"/>
                  </a:cubicBezTo>
                  <a:cubicBezTo>
                    <a:pt x="6012" y="19320"/>
                    <a:pt x="6077" y="19309"/>
                    <a:pt x="6144" y="19283"/>
                  </a:cubicBezTo>
                  <a:cubicBezTo>
                    <a:pt x="6144" y="19283"/>
                    <a:pt x="6156" y="19271"/>
                    <a:pt x="6168" y="19271"/>
                  </a:cubicBezTo>
                  <a:cubicBezTo>
                    <a:pt x="6294" y="19465"/>
                    <a:pt x="6515" y="19588"/>
                    <a:pt x="6754" y="19588"/>
                  </a:cubicBezTo>
                  <a:cubicBezTo>
                    <a:pt x="6808" y="19588"/>
                    <a:pt x="6863" y="19582"/>
                    <a:pt x="6918" y="19569"/>
                  </a:cubicBezTo>
                  <a:cubicBezTo>
                    <a:pt x="6977" y="19557"/>
                    <a:pt x="7037" y="19533"/>
                    <a:pt x="7084" y="19509"/>
                  </a:cubicBezTo>
                  <a:cubicBezTo>
                    <a:pt x="7230" y="19737"/>
                    <a:pt x="7473" y="19888"/>
                    <a:pt x="7739" y="19888"/>
                  </a:cubicBezTo>
                  <a:cubicBezTo>
                    <a:pt x="7821" y="19888"/>
                    <a:pt x="7905" y="19873"/>
                    <a:pt x="7989" y="19842"/>
                  </a:cubicBezTo>
                  <a:cubicBezTo>
                    <a:pt x="8096" y="19795"/>
                    <a:pt x="8180" y="19735"/>
                    <a:pt x="8263" y="19652"/>
                  </a:cubicBezTo>
                  <a:cubicBezTo>
                    <a:pt x="8335" y="19735"/>
                    <a:pt x="8418" y="19795"/>
                    <a:pt x="8525" y="19842"/>
                  </a:cubicBezTo>
                  <a:cubicBezTo>
                    <a:pt x="8609" y="19873"/>
                    <a:pt x="8693" y="19888"/>
                    <a:pt x="8775" y="19888"/>
                  </a:cubicBezTo>
                  <a:cubicBezTo>
                    <a:pt x="9041" y="19888"/>
                    <a:pt x="9284" y="19737"/>
                    <a:pt x="9430" y="19509"/>
                  </a:cubicBezTo>
                  <a:cubicBezTo>
                    <a:pt x="9478" y="19533"/>
                    <a:pt x="9537" y="19557"/>
                    <a:pt x="9597" y="19569"/>
                  </a:cubicBezTo>
                  <a:cubicBezTo>
                    <a:pt x="9652" y="19582"/>
                    <a:pt x="9706" y="19588"/>
                    <a:pt x="9760" y="19588"/>
                  </a:cubicBezTo>
                  <a:cubicBezTo>
                    <a:pt x="9999" y="19588"/>
                    <a:pt x="10220" y="19465"/>
                    <a:pt x="10347" y="19271"/>
                  </a:cubicBezTo>
                  <a:cubicBezTo>
                    <a:pt x="10359" y="19271"/>
                    <a:pt x="10371" y="19283"/>
                    <a:pt x="10371" y="19283"/>
                  </a:cubicBezTo>
                  <a:cubicBezTo>
                    <a:pt x="10438" y="19309"/>
                    <a:pt x="10503" y="19320"/>
                    <a:pt x="10564" y="19320"/>
                  </a:cubicBezTo>
                  <a:cubicBezTo>
                    <a:pt x="10787" y="19320"/>
                    <a:pt x="10968" y="19166"/>
                    <a:pt x="11061" y="18961"/>
                  </a:cubicBezTo>
                  <a:cubicBezTo>
                    <a:pt x="11102" y="18976"/>
                    <a:pt x="11142" y="18984"/>
                    <a:pt x="11183" y="18984"/>
                  </a:cubicBezTo>
                  <a:cubicBezTo>
                    <a:pt x="11275" y="18984"/>
                    <a:pt x="11371" y="18945"/>
                    <a:pt x="11478" y="18854"/>
                  </a:cubicBezTo>
                  <a:cubicBezTo>
                    <a:pt x="11775" y="18604"/>
                    <a:pt x="11633" y="18116"/>
                    <a:pt x="11633" y="17783"/>
                  </a:cubicBezTo>
                  <a:lnTo>
                    <a:pt x="11621" y="17771"/>
                  </a:lnTo>
                  <a:cubicBezTo>
                    <a:pt x="11609" y="17106"/>
                    <a:pt x="12145" y="16567"/>
                    <a:pt x="12804" y="16567"/>
                  </a:cubicBezTo>
                  <a:cubicBezTo>
                    <a:pt x="12819" y="16567"/>
                    <a:pt x="12833" y="16568"/>
                    <a:pt x="12847" y="16568"/>
                  </a:cubicBezTo>
                  <a:cubicBezTo>
                    <a:pt x="12960" y="16574"/>
                    <a:pt x="13072" y="16577"/>
                    <a:pt x="13184" y="16577"/>
                  </a:cubicBezTo>
                  <a:cubicBezTo>
                    <a:pt x="14218" y="16577"/>
                    <a:pt x="15191" y="16312"/>
                    <a:pt x="15621" y="15485"/>
                  </a:cubicBezTo>
                  <a:cubicBezTo>
                    <a:pt x="16062" y="14627"/>
                    <a:pt x="15562" y="13520"/>
                    <a:pt x="15597" y="12615"/>
                  </a:cubicBezTo>
                  <a:cubicBezTo>
                    <a:pt x="15657" y="11437"/>
                    <a:pt x="16300" y="10448"/>
                    <a:pt x="16407" y="9305"/>
                  </a:cubicBezTo>
                  <a:cubicBezTo>
                    <a:pt x="16514" y="8222"/>
                    <a:pt x="16240" y="6972"/>
                    <a:pt x="16026" y="5924"/>
                  </a:cubicBezTo>
                  <a:cubicBezTo>
                    <a:pt x="15812" y="4888"/>
                    <a:pt x="15466" y="3864"/>
                    <a:pt x="14859" y="2995"/>
                  </a:cubicBezTo>
                  <a:cubicBezTo>
                    <a:pt x="14169" y="1983"/>
                    <a:pt x="13133" y="1340"/>
                    <a:pt x="12037" y="840"/>
                  </a:cubicBezTo>
                  <a:cubicBezTo>
                    <a:pt x="10811" y="280"/>
                    <a:pt x="9534" y="1"/>
                    <a:pt x="8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p:nvPr/>
          </p:nvSpPr>
          <p:spPr>
            <a:xfrm>
              <a:off x="3465600" y="2841550"/>
              <a:ext cx="611700" cy="300875"/>
            </a:xfrm>
            <a:custGeom>
              <a:avLst/>
              <a:gdLst/>
              <a:ahLst/>
              <a:cxnLst/>
              <a:rect l="l" t="t" r="r" b="b"/>
              <a:pathLst>
                <a:path w="24468" h="12035" extrusionOk="0">
                  <a:moveTo>
                    <a:pt x="22254" y="1"/>
                  </a:moveTo>
                  <a:cubicBezTo>
                    <a:pt x="21909" y="1"/>
                    <a:pt x="21573" y="172"/>
                    <a:pt x="21372" y="489"/>
                  </a:cubicBezTo>
                  <a:lnTo>
                    <a:pt x="20622" y="2156"/>
                  </a:lnTo>
                  <a:cubicBezTo>
                    <a:pt x="20539" y="2346"/>
                    <a:pt x="20372" y="2489"/>
                    <a:pt x="20170" y="2548"/>
                  </a:cubicBezTo>
                  <a:lnTo>
                    <a:pt x="19943" y="2620"/>
                  </a:lnTo>
                  <a:lnTo>
                    <a:pt x="3977" y="7644"/>
                  </a:lnTo>
                  <a:lnTo>
                    <a:pt x="3739" y="7716"/>
                  </a:lnTo>
                  <a:cubicBezTo>
                    <a:pt x="3661" y="7743"/>
                    <a:pt x="3582" y="7757"/>
                    <a:pt x="3503" y="7757"/>
                  </a:cubicBezTo>
                  <a:cubicBezTo>
                    <a:pt x="3377" y="7757"/>
                    <a:pt x="3254" y="7722"/>
                    <a:pt x="3144" y="7656"/>
                  </a:cubicBezTo>
                  <a:lnTo>
                    <a:pt x="1572" y="6728"/>
                  </a:lnTo>
                  <a:cubicBezTo>
                    <a:pt x="1438" y="6670"/>
                    <a:pt x="1298" y="6642"/>
                    <a:pt x="1161" y="6642"/>
                  </a:cubicBezTo>
                  <a:cubicBezTo>
                    <a:pt x="762" y="6642"/>
                    <a:pt x="383" y="6874"/>
                    <a:pt x="215" y="7263"/>
                  </a:cubicBezTo>
                  <a:cubicBezTo>
                    <a:pt x="0" y="7787"/>
                    <a:pt x="239" y="8394"/>
                    <a:pt x="762" y="8621"/>
                  </a:cubicBezTo>
                  <a:lnTo>
                    <a:pt x="1417" y="8740"/>
                  </a:lnTo>
                  <a:cubicBezTo>
                    <a:pt x="2001" y="8859"/>
                    <a:pt x="2215" y="9561"/>
                    <a:pt x="1810" y="9978"/>
                  </a:cubicBezTo>
                  <a:lnTo>
                    <a:pt x="1346" y="10466"/>
                  </a:lnTo>
                  <a:cubicBezTo>
                    <a:pt x="1036" y="10942"/>
                    <a:pt x="1191" y="11573"/>
                    <a:pt x="1679" y="11883"/>
                  </a:cubicBezTo>
                  <a:cubicBezTo>
                    <a:pt x="1844" y="11986"/>
                    <a:pt x="2028" y="12035"/>
                    <a:pt x="2210" y="12035"/>
                  </a:cubicBezTo>
                  <a:cubicBezTo>
                    <a:pt x="2554" y="12035"/>
                    <a:pt x="2894" y="11861"/>
                    <a:pt x="3096" y="11550"/>
                  </a:cubicBezTo>
                  <a:lnTo>
                    <a:pt x="3846" y="9883"/>
                  </a:lnTo>
                  <a:cubicBezTo>
                    <a:pt x="3930" y="9692"/>
                    <a:pt x="4096" y="9549"/>
                    <a:pt x="4299" y="9490"/>
                  </a:cubicBezTo>
                  <a:lnTo>
                    <a:pt x="4525" y="9418"/>
                  </a:lnTo>
                  <a:lnTo>
                    <a:pt x="20491" y="4394"/>
                  </a:lnTo>
                  <a:lnTo>
                    <a:pt x="20729" y="4311"/>
                  </a:lnTo>
                  <a:cubicBezTo>
                    <a:pt x="20802" y="4289"/>
                    <a:pt x="20875" y="4279"/>
                    <a:pt x="20949" y="4279"/>
                  </a:cubicBezTo>
                  <a:cubicBezTo>
                    <a:pt x="21080" y="4279"/>
                    <a:pt x="21210" y="4313"/>
                    <a:pt x="21325" y="4382"/>
                  </a:cubicBezTo>
                  <a:lnTo>
                    <a:pt x="22896" y="5311"/>
                  </a:lnTo>
                  <a:cubicBezTo>
                    <a:pt x="23030" y="5369"/>
                    <a:pt x="23170" y="5396"/>
                    <a:pt x="23307" y="5396"/>
                  </a:cubicBezTo>
                  <a:cubicBezTo>
                    <a:pt x="23706" y="5396"/>
                    <a:pt x="24085" y="5165"/>
                    <a:pt x="24254" y="4775"/>
                  </a:cubicBezTo>
                  <a:cubicBezTo>
                    <a:pt x="24468" y="4251"/>
                    <a:pt x="24230" y="3644"/>
                    <a:pt x="23706" y="3418"/>
                  </a:cubicBezTo>
                  <a:lnTo>
                    <a:pt x="23051" y="3299"/>
                  </a:lnTo>
                  <a:cubicBezTo>
                    <a:pt x="22468" y="3179"/>
                    <a:pt x="22253" y="2477"/>
                    <a:pt x="22658" y="2060"/>
                  </a:cubicBezTo>
                  <a:lnTo>
                    <a:pt x="23122" y="1572"/>
                  </a:lnTo>
                  <a:cubicBezTo>
                    <a:pt x="23432" y="1096"/>
                    <a:pt x="23277" y="453"/>
                    <a:pt x="22801" y="155"/>
                  </a:cubicBezTo>
                  <a:cubicBezTo>
                    <a:pt x="22630" y="51"/>
                    <a:pt x="22440" y="1"/>
                    <a:pt x="22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4"/>
            <p:cNvSpPr/>
            <p:nvPr/>
          </p:nvSpPr>
          <p:spPr>
            <a:xfrm>
              <a:off x="3465600" y="2841550"/>
              <a:ext cx="611700" cy="300875"/>
            </a:xfrm>
            <a:custGeom>
              <a:avLst/>
              <a:gdLst/>
              <a:ahLst/>
              <a:cxnLst/>
              <a:rect l="l" t="t" r="r" b="b"/>
              <a:pathLst>
                <a:path w="24468" h="12035" extrusionOk="0">
                  <a:moveTo>
                    <a:pt x="2218" y="1"/>
                  </a:moveTo>
                  <a:cubicBezTo>
                    <a:pt x="2033" y="1"/>
                    <a:pt x="1847" y="51"/>
                    <a:pt x="1679" y="155"/>
                  </a:cubicBezTo>
                  <a:cubicBezTo>
                    <a:pt x="1191" y="453"/>
                    <a:pt x="1036" y="1096"/>
                    <a:pt x="1346" y="1572"/>
                  </a:cubicBezTo>
                  <a:lnTo>
                    <a:pt x="1810" y="2060"/>
                  </a:lnTo>
                  <a:cubicBezTo>
                    <a:pt x="2215" y="2477"/>
                    <a:pt x="2001" y="3179"/>
                    <a:pt x="1417" y="3299"/>
                  </a:cubicBezTo>
                  <a:lnTo>
                    <a:pt x="762" y="3418"/>
                  </a:lnTo>
                  <a:cubicBezTo>
                    <a:pt x="239" y="3644"/>
                    <a:pt x="0" y="4251"/>
                    <a:pt x="227" y="4775"/>
                  </a:cubicBezTo>
                  <a:cubicBezTo>
                    <a:pt x="386" y="5165"/>
                    <a:pt x="763" y="5396"/>
                    <a:pt x="1161" y="5396"/>
                  </a:cubicBezTo>
                  <a:cubicBezTo>
                    <a:pt x="1298" y="5396"/>
                    <a:pt x="1438" y="5369"/>
                    <a:pt x="1572" y="5311"/>
                  </a:cubicBezTo>
                  <a:lnTo>
                    <a:pt x="3144" y="4382"/>
                  </a:lnTo>
                  <a:cubicBezTo>
                    <a:pt x="3259" y="4313"/>
                    <a:pt x="3388" y="4279"/>
                    <a:pt x="3520" y="4279"/>
                  </a:cubicBezTo>
                  <a:cubicBezTo>
                    <a:pt x="3593" y="4279"/>
                    <a:pt x="3667" y="4289"/>
                    <a:pt x="3739" y="4311"/>
                  </a:cubicBezTo>
                  <a:lnTo>
                    <a:pt x="3977" y="4394"/>
                  </a:lnTo>
                  <a:lnTo>
                    <a:pt x="19943" y="9418"/>
                  </a:lnTo>
                  <a:lnTo>
                    <a:pt x="20170" y="9490"/>
                  </a:lnTo>
                  <a:cubicBezTo>
                    <a:pt x="20372" y="9549"/>
                    <a:pt x="20539" y="9692"/>
                    <a:pt x="20622" y="9883"/>
                  </a:cubicBezTo>
                  <a:lnTo>
                    <a:pt x="21372" y="11550"/>
                  </a:lnTo>
                  <a:cubicBezTo>
                    <a:pt x="21575" y="11861"/>
                    <a:pt x="21914" y="12035"/>
                    <a:pt x="22262" y="12035"/>
                  </a:cubicBezTo>
                  <a:cubicBezTo>
                    <a:pt x="22446" y="12035"/>
                    <a:pt x="22632" y="11986"/>
                    <a:pt x="22801" y="11883"/>
                  </a:cubicBezTo>
                  <a:cubicBezTo>
                    <a:pt x="23277" y="11573"/>
                    <a:pt x="23432" y="10942"/>
                    <a:pt x="23122" y="10466"/>
                  </a:cubicBezTo>
                  <a:lnTo>
                    <a:pt x="22658" y="9978"/>
                  </a:lnTo>
                  <a:cubicBezTo>
                    <a:pt x="22253" y="9561"/>
                    <a:pt x="22468" y="8859"/>
                    <a:pt x="23051" y="8740"/>
                  </a:cubicBezTo>
                  <a:lnTo>
                    <a:pt x="23706" y="8621"/>
                  </a:lnTo>
                  <a:cubicBezTo>
                    <a:pt x="24230" y="8394"/>
                    <a:pt x="24468" y="7787"/>
                    <a:pt x="24254" y="7263"/>
                  </a:cubicBezTo>
                  <a:cubicBezTo>
                    <a:pt x="24085" y="6874"/>
                    <a:pt x="23706" y="6642"/>
                    <a:pt x="23307" y="6642"/>
                  </a:cubicBezTo>
                  <a:cubicBezTo>
                    <a:pt x="23170" y="6642"/>
                    <a:pt x="23030" y="6670"/>
                    <a:pt x="22896" y="6728"/>
                  </a:cubicBezTo>
                  <a:lnTo>
                    <a:pt x="21325" y="7656"/>
                  </a:lnTo>
                  <a:cubicBezTo>
                    <a:pt x="21215" y="7722"/>
                    <a:pt x="21091" y="7757"/>
                    <a:pt x="20965" y="7757"/>
                  </a:cubicBezTo>
                  <a:cubicBezTo>
                    <a:pt x="20887" y="7757"/>
                    <a:pt x="20807" y="7743"/>
                    <a:pt x="20729" y="7716"/>
                  </a:cubicBezTo>
                  <a:lnTo>
                    <a:pt x="20491" y="7644"/>
                  </a:lnTo>
                  <a:lnTo>
                    <a:pt x="4525" y="2620"/>
                  </a:lnTo>
                  <a:lnTo>
                    <a:pt x="4299" y="2548"/>
                  </a:lnTo>
                  <a:cubicBezTo>
                    <a:pt x="4096" y="2489"/>
                    <a:pt x="3930" y="2346"/>
                    <a:pt x="3846" y="2156"/>
                  </a:cubicBezTo>
                  <a:lnTo>
                    <a:pt x="3096" y="489"/>
                  </a:lnTo>
                  <a:cubicBezTo>
                    <a:pt x="2895" y="172"/>
                    <a:pt x="2559" y="1"/>
                    <a:pt x="2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44"/>
          <p:cNvSpPr txBox="1"/>
          <p:nvPr/>
        </p:nvSpPr>
        <p:spPr>
          <a:xfrm>
            <a:off x="6576300" y="3072475"/>
            <a:ext cx="1459800" cy="39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WARNING!</a:t>
            </a:r>
            <a:endParaRPr sz="3000">
              <a:solidFill>
                <a:schemeClr val="dk2"/>
              </a:solidFill>
              <a:latin typeface="Teko"/>
              <a:ea typeface="Teko"/>
              <a:cs typeface="Teko"/>
              <a:sym typeface="Teko"/>
            </a:endParaRPr>
          </a:p>
        </p:txBody>
      </p:sp>
      <p:pic>
        <p:nvPicPr>
          <p:cNvPr id="307" name="Google Shape;307;p44"/>
          <p:cNvPicPr preferRelativeResize="0"/>
          <p:nvPr/>
        </p:nvPicPr>
        <p:blipFill>
          <a:blip r:embed="rId3">
            <a:alphaModFix/>
          </a:blip>
          <a:stretch>
            <a:fillRect/>
          </a:stretch>
        </p:blipFill>
        <p:spPr>
          <a:xfrm>
            <a:off x="7206350" y="4482918"/>
            <a:ext cx="1937650" cy="660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Configuration</a:t>
            </a:r>
            <a:endParaRPr lang="en-US">
              <a:solidFill>
                <a:schemeClr val="dk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Graphical user interface, text&#10;&#10;Description automatically generated">
            <a:extLst>
              <a:ext uri="{FF2B5EF4-FFF2-40B4-BE49-F238E27FC236}">
                <a16:creationId xmlns:a16="http://schemas.microsoft.com/office/drawing/2014/main" id="{28756F48-5AB3-976A-E1A1-813E30425D03}"/>
              </a:ext>
            </a:extLst>
          </p:cNvPr>
          <p:cNvPicPr>
            <a:picLocks noChangeAspect="1"/>
          </p:cNvPicPr>
          <p:nvPr/>
        </p:nvPicPr>
        <p:blipFill>
          <a:blip r:embed="rId3"/>
          <a:stretch>
            <a:fillRect/>
          </a:stretch>
        </p:blipFill>
        <p:spPr>
          <a:xfrm>
            <a:off x="177203" y="724153"/>
            <a:ext cx="6297650" cy="3686750"/>
          </a:xfrm>
          <a:prstGeom prst="rect">
            <a:avLst/>
          </a:prstGeom>
        </p:spPr>
      </p:pic>
      <p:sp>
        <p:nvSpPr>
          <p:cNvPr id="3" name="TextBox 2">
            <a:extLst>
              <a:ext uri="{FF2B5EF4-FFF2-40B4-BE49-F238E27FC236}">
                <a16:creationId xmlns:a16="http://schemas.microsoft.com/office/drawing/2014/main" id="{CF33CCA1-F10C-CFF2-A0EC-7FE1206DAAD8}"/>
              </a:ext>
            </a:extLst>
          </p:cNvPr>
          <p:cNvSpPr txBox="1"/>
          <p:nvPr/>
        </p:nvSpPr>
        <p:spPr>
          <a:xfrm>
            <a:off x="716387" y="3863661"/>
            <a:ext cx="64152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bg1"/>
                </a:solidFill>
                <a:latin typeface="Roboto Condensed"/>
              </a:rPr>
              <a:t>Before we begin the analysis of the imaged drive, we first have to establish the parameters used for analysis</a:t>
            </a:r>
          </a:p>
        </p:txBody>
      </p:sp>
      <p:sp>
        <p:nvSpPr>
          <p:cNvPr id="6" name="TextBox 5">
            <a:extLst>
              <a:ext uri="{FF2B5EF4-FFF2-40B4-BE49-F238E27FC236}">
                <a16:creationId xmlns:a16="http://schemas.microsoft.com/office/drawing/2014/main" id="{9731F8E5-4F8B-542B-86A3-DB9C2A1DE0D5}"/>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TSK Installation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Configuration</a:t>
            </a:r>
            <a:endParaRPr lang="en-US">
              <a:solidFill>
                <a:schemeClr val="dk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a:t>
            </a:r>
            <a:r>
              <a:rPr lang="en-US" sz="2400">
                <a:solidFill>
                  <a:schemeClr val="bg1"/>
                </a:solidFill>
                <a:latin typeface="Teko Light"/>
              </a:rPr>
              <a:t> </a:t>
            </a:r>
            <a:r>
              <a:rPr lang="en-US" sz="2400">
                <a:solidFill>
                  <a:schemeClr val="bg1"/>
                </a:solidFill>
                <a:latin typeface="Teko"/>
              </a:rPr>
              <a:t>Analysis</a:t>
            </a:r>
          </a:p>
        </p:txBody>
      </p:sp>
      <p:pic>
        <p:nvPicPr>
          <p:cNvPr id="3" name="Picture 4" descr="Shape, background pattern, rectangle&#10;&#10;Description automatically generated">
            <a:extLst>
              <a:ext uri="{FF2B5EF4-FFF2-40B4-BE49-F238E27FC236}">
                <a16:creationId xmlns:a16="http://schemas.microsoft.com/office/drawing/2014/main" id="{D5EE347A-9AAB-C719-9771-ED9054318333}"/>
              </a:ext>
            </a:extLst>
          </p:cNvPr>
          <p:cNvPicPr>
            <a:picLocks noChangeAspect="1"/>
          </p:cNvPicPr>
          <p:nvPr/>
        </p:nvPicPr>
        <p:blipFill>
          <a:blip r:embed="rId3"/>
          <a:stretch>
            <a:fillRect/>
          </a:stretch>
        </p:blipFill>
        <p:spPr>
          <a:xfrm>
            <a:off x="286555" y="836766"/>
            <a:ext cx="6099756" cy="1988896"/>
          </a:xfrm>
          <a:prstGeom prst="rect">
            <a:avLst/>
          </a:prstGeom>
        </p:spPr>
      </p:pic>
      <p:sp>
        <p:nvSpPr>
          <p:cNvPr id="5" name="TextBox 4">
            <a:extLst>
              <a:ext uri="{FF2B5EF4-FFF2-40B4-BE49-F238E27FC236}">
                <a16:creationId xmlns:a16="http://schemas.microsoft.com/office/drawing/2014/main" id="{DB0DF51D-30AE-5B2B-3968-2E7568542B32}"/>
              </a:ext>
            </a:extLst>
          </p:cNvPr>
          <p:cNvSpPr txBox="1"/>
          <p:nvPr/>
        </p:nvSpPr>
        <p:spPr>
          <a:xfrm>
            <a:off x="716387" y="2350393"/>
            <a:ext cx="5183744" cy="1950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u="sng" err="1">
                <a:solidFill>
                  <a:schemeClr val="bg1"/>
                </a:solidFill>
                <a:latin typeface="Roboto Condensed"/>
              </a:rPr>
              <a:t>mmls</a:t>
            </a:r>
            <a:r>
              <a:rPr lang="en-US" sz="1800">
                <a:solidFill>
                  <a:schemeClr val="bg1"/>
                </a:solidFill>
                <a:latin typeface="Roboto Condensed"/>
              </a:rPr>
              <a:t> (multi media local system)</a:t>
            </a:r>
            <a:endParaRPr lang="en-US" sz="1800" u="sng">
              <a:solidFill>
                <a:schemeClr val="bg1"/>
              </a:solidFill>
              <a:latin typeface="Roboto Condensed"/>
            </a:endParaRPr>
          </a:p>
          <a:p>
            <a:pPr marL="285750" indent="-285750">
              <a:lnSpc>
                <a:spcPct val="200000"/>
              </a:lnSpc>
              <a:buFont typeface="Calibri"/>
              <a:buChar char="-"/>
            </a:pPr>
            <a:r>
              <a:rPr lang="en-US" sz="1800">
                <a:solidFill>
                  <a:schemeClr val="bg1"/>
                </a:solidFill>
                <a:latin typeface="Roboto Condensed"/>
              </a:rPr>
              <a:t>Displays the partition layout in a volume system</a:t>
            </a:r>
            <a:endParaRPr lang="en-US" sz="1800" u="sng">
              <a:solidFill>
                <a:schemeClr val="bg1"/>
              </a:solidFill>
              <a:latin typeface="Roboto Condensed"/>
            </a:endParaRPr>
          </a:p>
          <a:p>
            <a:pPr marL="285750" indent="-285750">
              <a:lnSpc>
                <a:spcPct val="200000"/>
              </a:lnSpc>
              <a:buFont typeface="Calibri"/>
              <a:buChar char="-"/>
            </a:pPr>
            <a:r>
              <a:rPr lang="en-US" sz="1800">
                <a:solidFill>
                  <a:schemeClr val="bg1"/>
                </a:solidFill>
                <a:latin typeface="Roboto Condensed"/>
              </a:rPr>
              <a:t>Includes partition tables and disk labels</a:t>
            </a:r>
          </a:p>
          <a:p>
            <a:pPr marL="285750" indent="-285750">
              <a:lnSpc>
                <a:spcPct val="200000"/>
              </a:lnSpc>
              <a:buFont typeface="Calibri"/>
              <a:buChar char="-"/>
            </a:pPr>
            <a:r>
              <a:rPr lang="en-US" sz="1800">
                <a:solidFill>
                  <a:schemeClr val="bg1"/>
                </a:solidFill>
                <a:latin typeface="Roboto Condensed"/>
              </a:rPr>
              <a:t>Used for further image analysis parameters</a:t>
            </a:r>
          </a:p>
        </p:txBody>
      </p:sp>
    </p:spTree>
    <p:extLst>
      <p:ext uri="{BB962C8B-B14F-4D97-AF65-F5344CB8AC3E}">
        <p14:creationId xmlns:p14="http://schemas.microsoft.com/office/powerpoint/2010/main" val="316149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Configuration</a:t>
            </a:r>
            <a:endParaRPr lang="en-US">
              <a:solidFill>
                <a:schemeClr val="dk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a:t>
            </a:r>
            <a:r>
              <a:rPr lang="en-US" sz="2400">
                <a:solidFill>
                  <a:schemeClr val="bg1"/>
                </a:solidFill>
                <a:latin typeface="Teko Light"/>
              </a:rPr>
              <a:t> </a:t>
            </a:r>
            <a:r>
              <a:rPr lang="en-US" sz="2400">
                <a:solidFill>
                  <a:schemeClr val="bg1"/>
                </a:solidFill>
                <a:latin typeface="Teko"/>
              </a:rPr>
              <a:t>Analysis</a:t>
            </a:r>
          </a:p>
        </p:txBody>
      </p:sp>
      <p:pic>
        <p:nvPicPr>
          <p:cNvPr id="3" name="Picture 4" descr="Shape, background pattern, rectangle&#10;&#10;Description automatically generated">
            <a:extLst>
              <a:ext uri="{FF2B5EF4-FFF2-40B4-BE49-F238E27FC236}">
                <a16:creationId xmlns:a16="http://schemas.microsoft.com/office/drawing/2014/main" id="{D5EE347A-9AAB-C719-9771-ED9054318333}"/>
              </a:ext>
            </a:extLst>
          </p:cNvPr>
          <p:cNvPicPr>
            <a:picLocks noChangeAspect="1"/>
          </p:cNvPicPr>
          <p:nvPr/>
        </p:nvPicPr>
        <p:blipFill>
          <a:blip r:embed="rId3"/>
          <a:stretch>
            <a:fillRect/>
          </a:stretch>
        </p:blipFill>
        <p:spPr>
          <a:xfrm>
            <a:off x="286555" y="836766"/>
            <a:ext cx="6099756" cy="1988896"/>
          </a:xfrm>
          <a:prstGeom prst="rect">
            <a:avLst/>
          </a:prstGeom>
        </p:spPr>
      </p:pic>
      <p:sp>
        <p:nvSpPr>
          <p:cNvPr id="6" name="Rectangle: Rounded Corners 5">
            <a:extLst>
              <a:ext uri="{FF2B5EF4-FFF2-40B4-BE49-F238E27FC236}">
                <a16:creationId xmlns:a16="http://schemas.microsoft.com/office/drawing/2014/main" id="{D6B4A40E-5C4C-B6D1-8BDD-638D0CEC5E77}"/>
              </a:ext>
            </a:extLst>
          </p:cNvPr>
          <p:cNvSpPr/>
          <p:nvPr/>
        </p:nvSpPr>
        <p:spPr>
          <a:xfrm>
            <a:off x="716387" y="2374542"/>
            <a:ext cx="5191796" cy="2108915"/>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ABA8F5F6-BD6D-106E-32EB-63E516DA71E2}"/>
              </a:ext>
            </a:extLst>
          </p:cNvPr>
          <p:cNvPicPr>
            <a:picLocks noChangeAspect="1"/>
          </p:cNvPicPr>
          <p:nvPr/>
        </p:nvPicPr>
        <p:blipFill rotWithShape="1">
          <a:blip r:embed="rId4"/>
          <a:srcRect l="829" r="166" b="-526"/>
          <a:stretch/>
        </p:blipFill>
        <p:spPr>
          <a:xfrm>
            <a:off x="874153" y="2659348"/>
            <a:ext cx="4956779" cy="1587609"/>
          </a:xfrm>
          <a:prstGeom prst="rect">
            <a:avLst/>
          </a:prstGeom>
        </p:spPr>
      </p:pic>
      <p:cxnSp>
        <p:nvCxnSpPr>
          <p:cNvPr id="7" name="Straight Arrow Connector 6">
            <a:extLst>
              <a:ext uri="{FF2B5EF4-FFF2-40B4-BE49-F238E27FC236}">
                <a16:creationId xmlns:a16="http://schemas.microsoft.com/office/drawing/2014/main" id="{29196748-D539-FFDB-1309-578DBCB26D63}"/>
              </a:ext>
            </a:extLst>
          </p:cNvPr>
          <p:cNvCxnSpPr/>
          <p:nvPr/>
        </p:nvCxnSpPr>
        <p:spPr>
          <a:xfrm flipV="1">
            <a:off x="1973685" y="3986817"/>
            <a:ext cx="656822" cy="3219"/>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4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 name="Picture 6" descr="Shape, background pattern, rectangle&#10;&#10;Description automatically generated">
            <a:extLst>
              <a:ext uri="{FF2B5EF4-FFF2-40B4-BE49-F238E27FC236}">
                <a16:creationId xmlns:a16="http://schemas.microsoft.com/office/drawing/2014/main" id="{217D5973-EE36-53D3-3993-4EBBC7E65F5C}"/>
              </a:ext>
            </a:extLst>
          </p:cNvPr>
          <p:cNvPicPr>
            <a:picLocks noChangeAspect="1"/>
          </p:cNvPicPr>
          <p:nvPr/>
        </p:nvPicPr>
        <p:blipFill>
          <a:blip r:embed="rId3"/>
          <a:stretch>
            <a:fillRect/>
          </a:stretch>
        </p:blipFill>
        <p:spPr>
          <a:xfrm>
            <a:off x="286555" y="836767"/>
            <a:ext cx="6099755" cy="1988895"/>
          </a:xfrm>
          <a:prstGeom prst="rect">
            <a:avLst/>
          </a:prstGeom>
        </p:spPr>
      </p:pic>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Configuration</a:t>
            </a:r>
            <a:endParaRPr lang="en-US">
              <a:solidFill>
                <a:schemeClr val="dk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Image Analysis</a:t>
            </a:r>
          </a:p>
        </p:txBody>
      </p:sp>
      <p:sp>
        <p:nvSpPr>
          <p:cNvPr id="5" name="TextBox 4">
            <a:extLst>
              <a:ext uri="{FF2B5EF4-FFF2-40B4-BE49-F238E27FC236}">
                <a16:creationId xmlns:a16="http://schemas.microsoft.com/office/drawing/2014/main" id="{DB0DF51D-30AE-5B2B-3968-2E7568542B32}"/>
              </a:ext>
            </a:extLst>
          </p:cNvPr>
          <p:cNvSpPr txBox="1"/>
          <p:nvPr/>
        </p:nvSpPr>
        <p:spPr>
          <a:xfrm>
            <a:off x="716387" y="2350393"/>
            <a:ext cx="5183744" cy="1950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u="sng" err="1">
                <a:solidFill>
                  <a:schemeClr val="bg1"/>
                </a:solidFill>
                <a:latin typeface="Roboto Condensed"/>
              </a:rPr>
              <a:t>img_stat</a:t>
            </a:r>
          </a:p>
          <a:p>
            <a:pPr marL="285750" indent="-285750">
              <a:lnSpc>
                <a:spcPct val="200000"/>
              </a:lnSpc>
              <a:buFont typeface="Calibri"/>
              <a:buChar char="-"/>
            </a:pPr>
            <a:r>
              <a:rPr lang="en-US" sz="1800">
                <a:solidFill>
                  <a:schemeClr val="bg1"/>
                </a:solidFill>
                <a:latin typeface="Roboto Condensed"/>
              </a:rPr>
              <a:t>Provides image type</a:t>
            </a:r>
            <a:endParaRPr lang="en-US" sz="1800" u="sng">
              <a:solidFill>
                <a:schemeClr val="bg1"/>
              </a:solidFill>
              <a:latin typeface="Roboto Condensed"/>
            </a:endParaRPr>
          </a:p>
          <a:p>
            <a:pPr marL="285750" indent="-285750">
              <a:lnSpc>
                <a:spcPct val="200000"/>
              </a:lnSpc>
              <a:buFont typeface="Calibri"/>
              <a:buChar char="-"/>
            </a:pPr>
            <a:r>
              <a:rPr lang="en-US" sz="1800">
                <a:solidFill>
                  <a:schemeClr val="bg1"/>
                </a:solidFill>
                <a:latin typeface="Roboto Condensed"/>
              </a:rPr>
              <a:t>Size of image</a:t>
            </a:r>
          </a:p>
          <a:p>
            <a:pPr marL="285750" indent="-285750">
              <a:lnSpc>
                <a:spcPct val="200000"/>
              </a:lnSpc>
              <a:buFont typeface="Calibri"/>
              <a:buChar char="-"/>
            </a:pPr>
            <a:r>
              <a:rPr lang="en-US" sz="1800">
                <a:solidFill>
                  <a:schemeClr val="bg1"/>
                </a:solidFill>
                <a:latin typeface="Roboto Condensed"/>
              </a:rPr>
              <a:t>Sector size</a:t>
            </a:r>
          </a:p>
        </p:txBody>
      </p:sp>
    </p:spTree>
    <p:extLst>
      <p:ext uri="{BB962C8B-B14F-4D97-AF65-F5344CB8AC3E}">
        <p14:creationId xmlns:p14="http://schemas.microsoft.com/office/powerpoint/2010/main" val="334606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 name="Picture 6" descr="Shape, background pattern, rectangle&#10;&#10;Description automatically generated">
            <a:extLst>
              <a:ext uri="{FF2B5EF4-FFF2-40B4-BE49-F238E27FC236}">
                <a16:creationId xmlns:a16="http://schemas.microsoft.com/office/drawing/2014/main" id="{217D5973-EE36-53D3-3993-4EBBC7E65F5C}"/>
              </a:ext>
            </a:extLst>
          </p:cNvPr>
          <p:cNvPicPr>
            <a:picLocks noChangeAspect="1"/>
          </p:cNvPicPr>
          <p:nvPr/>
        </p:nvPicPr>
        <p:blipFill>
          <a:blip r:embed="rId3"/>
          <a:stretch>
            <a:fillRect/>
          </a:stretch>
        </p:blipFill>
        <p:spPr>
          <a:xfrm>
            <a:off x="286555" y="836767"/>
            <a:ext cx="6099755" cy="1988895"/>
          </a:xfrm>
          <a:prstGeom prst="rect">
            <a:avLst/>
          </a:prstGeom>
        </p:spPr>
      </p:pic>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Configuration</a:t>
            </a:r>
            <a:endParaRPr lang="en-US">
              <a:solidFill>
                <a:schemeClr val="dk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Image</a:t>
            </a:r>
            <a:r>
              <a:rPr lang="en-US" sz="2400">
                <a:solidFill>
                  <a:schemeClr val="bg1"/>
                </a:solidFill>
                <a:latin typeface="Teko Light"/>
              </a:rPr>
              <a:t> </a:t>
            </a:r>
            <a:r>
              <a:rPr lang="en-US" sz="2400">
                <a:solidFill>
                  <a:schemeClr val="bg1"/>
                </a:solidFill>
                <a:latin typeface="Teko"/>
              </a:rPr>
              <a:t>Analysis</a:t>
            </a:r>
          </a:p>
        </p:txBody>
      </p:sp>
      <p:sp>
        <p:nvSpPr>
          <p:cNvPr id="4" name="Rectangle: Rounded Corners 3">
            <a:extLst>
              <a:ext uri="{FF2B5EF4-FFF2-40B4-BE49-F238E27FC236}">
                <a16:creationId xmlns:a16="http://schemas.microsoft.com/office/drawing/2014/main" id="{250CE155-D6EC-3E58-3D5E-92D43B60149A}"/>
              </a:ext>
            </a:extLst>
          </p:cNvPr>
          <p:cNvSpPr/>
          <p:nvPr/>
        </p:nvSpPr>
        <p:spPr>
          <a:xfrm>
            <a:off x="716387" y="2374542"/>
            <a:ext cx="5191796" cy="2108915"/>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Text&#10;&#10;Description automatically generated">
            <a:extLst>
              <a:ext uri="{FF2B5EF4-FFF2-40B4-BE49-F238E27FC236}">
                <a16:creationId xmlns:a16="http://schemas.microsoft.com/office/drawing/2014/main" id="{351755B8-40A3-C8FA-26F0-595A1B4F29C2}"/>
              </a:ext>
            </a:extLst>
          </p:cNvPr>
          <p:cNvPicPr>
            <a:picLocks noChangeAspect="1"/>
          </p:cNvPicPr>
          <p:nvPr/>
        </p:nvPicPr>
        <p:blipFill>
          <a:blip r:embed="rId4"/>
          <a:stretch>
            <a:fillRect/>
          </a:stretch>
        </p:blipFill>
        <p:spPr>
          <a:xfrm>
            <a:off x="1059287" y="2608329"/>
            <a:ext cx="4345010" cy="1568900"/>
          </a:xfrm>
          <a:prstGeom prst="rect">
            <a:avLst/>
          </a:prstGeom>
        </p:spPr>
      </p:pic>
      <p:cxnSp>
        <p:nvCxnSpPr>
          <p:cNvPr id="11" name="Straight Arrow Connector 10">
            <a:extLst>
              <a:ext uri="{FF2B5EF4-FFF2-40B4-BE49-F238E27FC236}">
                <a16:creationId xmlns:a16="http://schemas.microsoft.com/office/drawing/2014/main" id="{B8667719-6367-6B71-33BC-DC0CB47861BF}"/>
              </a:ext>
            </a:extLst>
          </p:cNvPr>
          <p:cNvCxnSpPr/>
          <p:nvPr/>
        </p:nvCxnSpPr>
        <p:spPr>
          <a:xfrm flipV="1">
            <a:off x="1136557" y="3592402"/>
            <a:ext cx="1437604" cy="3219"/>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29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53"/>
          <p:cNvGrpSpPr/>
          <p:nvPr/>
        </p:nvGrpSpPr>
        <p:grpSpPr>
          <a:xfrm>
            <a:off x="6558209" y="1881262"/>
            <a:ext cx="1075848" cy="810475"/>
            <a:chOff x="3793086" y="406446"/>
            <a:chExt cx="2496746" cy="1880889"/>
          </a:xfrm>
        </p:grpSpPr>
        <p:sp>
          <p:nvSpPr>
            <p:cNvPr id="559" name="Google Shape;559;p53"/>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53"/>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3"/>
          <p:cNvGrpSpPr/>
          <p:nvPr/>
        </p:nvGrpSpPr>
        <p:grpSpPr>
          <a:xfrm>
            <a:off x="4873935" y="2571748"/>
            <a:ext cx="1091810" cy="1076975"/>
            <a:chOff x="2520725" y="1929400"/>
            <a:chExt cx="1299000" cy="1281350"/>
          </a:xfrm>
        </p:grpSpPr>
        <p:sp>
          <p:nvSpPr>
            <p:cNvPr id="580" name="Google Shape;580;p53"/>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53"/>
            <p:cNvGrpSpPr/>
            <p:nvPr/>
          </p:nvGrpSpPr>
          <p:grpSpPr>
            <a:xfrm>
              <a:off x="2596933" y="2000859"/>
              <a:ext cx="245723" cy="55091"/>
              <a:chOff x="2072400" y="1856025"/>
              <a:chExt cx="342375" cy="76750"/>
            </a:xfrm>
          </p:grpSpPr>
          <p:sp>
            <p:nvSpPr>
              <p:cNvPr id="584" name="Google Shape;584;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 name="Google Shape;587;p53"/>
          <p:cNvGrpSpPr/>
          <p:nvPr/>
        </p:nvGrpSpPr>
        <p:grpSpPr>
          <a:xfrm>
            <a:off x="4743654" y="1321200"/>
            <a:ext cx="2067596" cy="807300"/>
            <a:chOff x="2764654" y="3640925"/>
            <a:chExt cx="2067596" cy="807300"/>
          </a:xfrm>
        </p:grpSpPr>
        <p:sp>
          <p:nvSpPr>
            <p:cNvPr id="588" name="Google Shape;588;p53"/>
            <p:cNvSpPr/>
            <p:nvPr/>
          </p:nvSpPr>
          <p:spPr>
            <a:xfrm>
              <a:off x="2840850" y="3717125"/>
              <a:ext cx="1991400" cy="7311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rot="10800000">
              <a:off x="2764700" y="3839075"/>
              <a:ext cx="1991400" cy="5328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2764654" y="3640925"/>
              <a:ext cx="19914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53"/>
            <p:cNvGrpSpPr/>
            <p:nvPr/>
          </p:nvGrpSpPr>
          <p:grpSpPr>
            <a:xfrm>
              <a:off x="2840908" y="3712384"/>
              <a:ext cx="245723" cy="55091"/>
              <a:chOff x="2072400" y="1856025"/>
              <a:chExt cx="342375" cy="76750"/>
            </a:xfrm>
          </p:grpSpPr>
          <p:sp>
            <p:nvSpPr>
              <p:cNvPr id="592" name="Google Shape;592;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53"/>
          <p:cNvGrpSpPr/>
          <p:nvPr/>
        </p:nvGrpSpPr>
        <p:grpSpPr>
          <a:xfrm>
            <a:off x="5110663" y="1752888"/>
            <a:ext cx="2144384" cy="1637725"/>
            <a:chOff x="1917000" y="1752888"/>
            <a:chExt cx="2144384" cy="1637725"/>
          </a:xfrm>
        </p:grpSpPr>
        <p:sp>
          <p:nvSpPr>
            <p:cNvPr id="596" name="Google Shape;596;p53"/>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1917013"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3"/>
          <p:cNvSpPr txBox="1">
            <a:spLocks noGrp="1"/>
          </p:cNvSpPr>
          <p:nvPr>
            <p:ph type="ctrTitle"/>
          </p:nvPr>
        </p:nvSpPr>
        <p:spPr>
          <a:xfrm>
            <a:off x="754675" y="2080813"/>
            <a:ext cx="3526800" cy="98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100"/>
              <a:t>Volatility</a:t>
            </a:r>
            <a:endParaRPr sz="6400"/>
          </a:p>
        </p:txBody>
      </p:sp>
      <p:grpSp>
        <p:nvGrpSpPr>
          <p:cNvPr id="603" name="Google Shape;603;p53"/>
          <p:cNvGrpSpPr/>
          <p:nvPr/>
        </p:nvGrpSpPr>
        <p:grpSpPr>
          <a:xfrm>
            <a:off x="6873708" y="3073638"/>
            <a:ext cx="643827" cy="730848"/>
            <a:chOff x="5455672" y="1249925"/>
            <a:chExt cx="913878" cy="1037400"/>
          </a:xfrm>
        </p:grpSpPr>
        <p:sp>
          <p:nvSpPr>
            <p:cNvPr id="604" name="Google Shape;604;p53"/>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53"/>
            <p:cNvGrpSpPr/>
            <p:nvPr/>
          </p:nvGrpSpPr>
          <p:grpSpPr>
            <a:xfrm>
              <a:off x="5531958" y="1321384"/>
              <a:ext cx="245723" cy="55091"/>
              <a:chOff x="2072400" y="1856025"/>
              <a:chExt cx="342375" cy="76750"/>
            </a:xfrm>
          </p:grpSpPr>
          <p:sp>
            <p:nvSpPr>
              <p:cNvPr id="608" name="Google Shape;608;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 name="Google Shape;611;p53"/>
          <p:cNvSpPr txBox="1">
            <a:spLocks noGrp="1"/>
          </p:cNvSpPr>
          <p:nvPr>
            <p:ph type="title" idx="2"/>
          </p:nvPr>
        </p:nvSpPr>
        <p:spPr>
          <a:xfrm>
            <a:off x="4903200" y="2031150"/>
            <a:ext cx="25593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419005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
              <a:t>Open-source Tool 2</a:t>
            </a:r>
            <a:endParaRPr/>
          </a:p>
        </p:txBody>
      </p:sp>
      <p:sp>
        <p:nvSpPr>
          <p:cNvPr id="551" name="Google Shape;551;p52"/>
          <p:cNvSpPr txBox="1">
            <a:spLocks noGrp="1"/>
          </p:cNvSpPr>
          <p:nvPr>
            <p:ph type="subTitle" idx="3"/>
          </p:nvPr>
        </p:nvSpPr>
        <p:spPr>
          <a:xfrm>
            <a:off x="3111488" y="2817675"/>
            <a:ext cx="2555100" cy="3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VOLATILITY</a:t>
            </a:r>
            <a:endParaRPr/>
          </a:p>
        </p:txBody>
      </p:sp>
      <p:sp>
        <p:nvSpPr>
          <p:cNvPr id="552" name="Google Shape;552;p52"/>
          <p:cNvSpPr txBox="1">
            <a:spLocks noGrp="1"/>
          </p:cNvSpPr>
          <p:nvPr>
            <p:ph type="body" idx="1"/>
          </p:nvPr>
        </p:nvSpPr>
        <p:spPr>
          <a:xfrm>
            <a:off x="3111500" y="3238425"/>
            <a:ext cx="2555400" cy="88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a:t>Memory forensic tool thatcan analyses RAM dumps  from windows, linux, mac and android system</a:t>
            </a:r>
            <a:endParaRPr/>
          </a:p>
        </p:txBody>
      </p:sp>
      <p:pic>
        <p:nvPicPr>
          <p:cNvPr id="553" name="Google Shape;553;p52"/>
          <p:cNvPicPr preferRelativeResize="0"/>
          <p:nvPr/>
        </p:nvPicPr>
        <p:blipFill>
          <a:blip r:embed="rId3">
            <a:alphaModFix/>
          </a:blip>
          <a:stretch>
            <a:fillRect/>
          </a:stretch>
        </p:blipFill>
        <p:spPr>
          <a:xfrm>
            <a:off x="3786950" y="1558425"/>
            <a:ext cx="1204500" cy="1204500"/>
          </a:xfrm>
          <a:prstGeom prst="rect">
            <a:avLst/>
          </a:prstGeom>
          <a:noFill/>
          <a:ln>
            <a:noFill/>
          </a:ln>
        </p:spPr>
      </p:pic>
    </p:spTree>
    <p:extLst>
      <p:ext uri="{BB962C8B-B14F-4D97-AF65-F5344CB8AC3E}">
        <p14:creationId xmlns:p14="http://schemas.microsoft.com/office/powerpoint/2010/main" val="4125050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1114977" y="515848"/>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solidFill>
                  <a:schemeClr val="dk1"/>
                </a:solidFill>
              </a:rPr>
              <a:t>What is volatility?</a:t>
            </a:r>
            <a:endParaRPr>
              <a:solidFill>
                <a:schemeClr val="dk1"/>
              </a:solidFill>
            </a:endParaRPr>
          </a:p>
        </p:txBody>
      </p:sp>
      <p:sp>
        <p:nvSpPr>
          <p:cNvPr id="617" name="Google Shape;617;p54"/>
          <p:cNvSpPr txBox="1">
            <a:spLocks noGrp="1"/>
          </p:cNvSpPr>
          <p:nvPr>
            <p:ph type="body" idx="4294967295"/>
          </p:nvPr>
        </p:nvSpPr>
        <p:spPr>
          <a:xfrm>
            <a:off x="223676" y="755923"/>
            <a:ext cx="7402073" cy="3261010"/>
          </a:xfrm>
          <a:prstGeom prst="rect">
            <a:avLst/>
          </a:prstGeom>
        </p:spPr>
        <p:txBody>
          <a:bodyPr spcFirstLastPara="1" wrap="square" lIns="91425" tIns="91425" rIns="91425" bIns="91425" anchor="t" anchorCtr="0">
            <a:noAutofit/>
          </a:bodyPr>
          <a:lstStyle/>
          <a:p>
            <a:pPr marL="114300" lvl="0" indent="0" algn="l" rtl="0">
              <a:lnSpc>
                <a:spcPct val="150000"/>
              </a:lnSpc>
              <a:spcBef>
                <a:spcPts val="0"/>
              </a:spcBef>
              <a:spcAft>
                <a:spcPts val="0"/>
              </a:spcAft>
              <a:buClr>
                <a:schemeClr val="lt1"/>
              </a:buClr>
              <a:buSzPts val="1800"/>
              <a:buNone/>
            </a:pPr>
            <a:endParaRPr lang="en-US">
              <a:solidFill>
                <a:schemeClr val="lt1"/>
              </a:solidFill>
            </a:endParaRPr>
          </a:p>
          <a:p>
            <a:pPr lvl="1" indent="-342900">
              <a:lnSpc>
                <a:spcPct val="150000"/>
              </a:lnSpc>
              <a:spcBef>
                <a:spcPts val="0"/>
              </a:spcBef>
              <a:buClr>
                <a:schemeClr val="lt1"/>
              </a:buClr>
              <a:buSzPts val="1800"/>
              <a:buChar char="-"/>
            </a:pPr>
            <a:r>
              <a:rPr lang="en-US" sz="1800">
                <a:solidFill>
                  <a:schemeClr val="lt1"/>
                </a:solidFill>
              </a:rPr>
              <a:t>Command-line tool that analyze memory (RAM) dumps of computer systems</a:t>
            </a:r>
          </a:p>
          <a:p>
            <a:pPr lvl="1" indent="-342900">
              <a:lnSpc>
                <a:spcPct val="150000"/>
              </a:lnSpc>
              <a:spcBef>
                <a:spcPts val="0"/>
              </a:spcBef>
              <a:buClr>
                <a:schemeClr val="lt1"/>
              </a:buClr>
              <a:buSzPts val="1800"/>
              <a:buChar char="-"/>
            </a:pPr>
            <a:r>
              <a:rPr lang="en-US" sz="1800">
                <a:solidFill>
                  <a:schemeClr val="lt1"/>
                </a:solidFill>
              </a:rPr>
              <a:t>Often used by digital forensic investigators as RAM dumps could contain important and critical information</a:t>
            </a:r>
          </a:p>
          <a:p>
            <a:pPr lvl="1" indent="-342900">
              <a:lnSpc>
                <a:spcPct val="150000"/>
              </a:lnSpc>
              <a:spcBef>
                <a:spcPts val="0"/>
              </a:spcBef>
              <a:buClr>
                <a:schemeClr val="lt1"/>
              </a:buClr>
              <a:buSzPts val="1800"/>
              <a:buChar char="-"/>
            </a:pPr>
            <a:r>
              <a:rPr lang="en-US" sz="1800">
                <a:solidFill>
                  <a:schemeClr val="lt1"/>
                </a:solidFill>
              </a:rPr>
              <a:t>Opensource meaning users can customize plugins and inspect the code for modifications and enhancements</a:t>
            </a:r>
          </a:p>
        </p:txBody>
      </p:sp>
      <p:grpSp>
        <p:nvGrpSpPr>
          <p:cNvPr id="618" name="Google Shape;618;p54"/>
          <p:cNvGrpSpPr/>
          <p:nvPr/>
        </p:nvGrpSpPr>
        <p:grpSpPr>
          <a:xfrm>
            <a:off x="223676" y="3947250"/>
            <a:ext cx="891301" cy="1012133"/>
            <a:chOff x="6001376" y="3279027"/>
            <a:chExt cx="891301" cy="1012133"/>
          </a:xfrm>
        </p:grpSpPr>
        <p:sp>
          <p:nvSpPr>
            <p:cNvPr id="619" name="Google Shape;619;p54"/>
            <p:cNvSpPr/>
            <p:nvPr/>
          </p:nvSpPr>
          <p:spPr>
            <a:xfrm>
              <a:off x="6075777" y="3353360"/>
              <a:ext cx="816900" cy="9378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rot="10800000">
              <a:off x="6001547" y="3472280"/>
              <a:ext cx="816900" cy="7443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6001376" y="3279027"/>
              <a:ext cx="816900" cy="1932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54"/>
            <p:cNvGrpSpPr/>
            <p:nvPr/>
          </p:nvGrpSpPr>
          <p:grpSpPr>
            <a:xfrm>
              <a:off x="6075693" y="3348710"/>
              <a:ext cx="239663" cy="53740"/>
              <a:chOff x="2072400" y="1856025"/>
              <a:chExt cx="342375" cy="76750"/>
            </a:xfrm>
          </p:grpSpPr>
          <p:sp>
            <p:nvSpPr>
              <p:cNvPr id="623" name="Google Shape;623;p54"/>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4"/>
            <p:cNvSpPr/>
            <p:nvPr/>
          </p:nvSpPr>
          <p:spPr>
            <a:xfrm>
              <a:off x="6179951" y="3623166"/>
              <a:ext cx="460005" cy="442605"/>
            </a:xfrm>
            <a:custGeom>
              <a:avLst/>
              <a:gdLst/>
              <a:ahLst/>
              <a:cxnLst/>
              <a:rect l="l" t="t" r="r" b="b"/>
              <a:pathLst>
                <a:path w="14699" h="14143" extrusionOk="0">
                  <a:moveTo>
                    <a:pt x="7623" y="1546"/>
                  </a:moveTo>
                  <a:cubicBezTo>
                    <a:pt x="9044" y="1546"/>
                    <a:pt x="10458" y="2093"/>
                    <a:pt x="11529" y="3164"/>
                  </a:cubicBezTo>
                  <a:cubicBezTo>
                    <a:pt x="13485" y="5113"/>
                    <a:pt x="13700" y="8199"/>
                    <a:pt x="12035" y="10398"/>
                  </a:cubicBezTo>
                  <a:lnTo>
                    <a:pt x="12028" y="10398"/>
                  </a:lnTo>
                  <a:lnTo>
                    <a:pt x="4294" y="2664"/>
                  </a:lnTo>
                  <a:cubicBezTo>
                    <a:pt x="5285" y="1914"/>
                    <a:pt x="6456" y="1546"/>
                    <a:pt x="7623" y="1546"/>
                  </a:cubicBezTo>
                  <a:close/>
                  <a:moveTo>
                    <a:pt x="3198" y="3760"/>
                  </a:moveTo>
                  <a:lnTo>
                    <a:pt x="10932" y="11494"/>
                  </a:lnTo>
                  <a:cubicBezTo>
                    <a:pt x="9959" y="12225"/>
                    <a:pt x="8794" y="12598"/>
                    <a:pt x="7620" y="12598"/>
                  </a:cubicBezTo>
                  <a:cubicBezTo>
                    <a:pt x="6777" y="12598"/>
                    <a:pt x="5930" y="12406"/>
                    <a:pt x="5147" y="12014"/>
                  </a:cubicBezTo>
                  <a:cubicBezTo>
                    <a:pt x="3275" y="11078"/>
                    <a:pt x="2096" y="9164"/>
                    <a:pt x="2089" y="7070"/>
                  </a:cubicBezTo>
                  <a:lnTo>
                    <a:pt x="2089" y="7070"/>
                  </a:lnTo>
                  <a:cubicBezTo>
                    <a:pt x="2090" y="5872"/>
                    <a:pt x="2478" y="4716"/>
                    <a:pt x="3198" y="3760"/>
                  </a:cubicBezTo>
                  <a:close/>
                  <a:moveTo>
                    <a:pt x="7617" y="1"/>
                  </a:moveTo>
                  <a:cubicBezTo>
                    <a:pt x="4759" y="8"/>
                    <a:pt x="2186" y="1728"/>
                    <a:pt x="1090" y="4371"/>
                  </a:cubicBezTo>
                  <a:cubicBezTo>
                    <a:pt x="1" y="7013"/>
                    <a:pt x="604" y="10051"/>
                    <a:pt x="2630" y="12077"/>
                  </a:cubicBezTo>
                  <a:cubicBezTo>
                    <a:pt x="3979" y="13426"/>
                    <a:pt x="5786" y="14143"/>
                    <a:pt x="7626" y="14143"/>
                  </a:cubicBezTo>
                  <a:cubicBezTo>
                    <a:pt x="8538" y="14143"/>
                    <a:pt x="9459" y="13966"/>
                    <a:pt x="10336" y="13603"/>
                  </a:cubicBezTo>
                  <a:cubicBezTo>
                    <a:pt x="12971" y="12507"/>
                    <a:pt x="14692" y="9933"/>
                    <a:pt x="14698" y="7076"/>
                  </a:cubicBezTo>
                  <a:cubicBezTo>
                    <a:pt x="14692" y="3164"/>
                    <a:pt x="11529"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402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1114977" y="515848"/>
            <a:ext cx="7715700" cy="475500"/>
          </a:xfrm>
          <a:prstGeom prst="rect">
            <a:avLst/>
          </a:prstGeom>
        </p:spPr>
        <p:txBody>
          <a:bodyPr spcFirstLastPara="1" wrap="square" lIns="91425" tIns="91425" rIns="91425" bIns="91425" anchor="ctr" anchorCtr="0">
            <a:noAutofit/>
          </a:bodyPr>
          <a:lstStyle/>
          <a:p>
            <a:r>
              <a:rPr lang="en">
                <a:solidFill>
                  <a:schemeClr val="dk1"/>
                </a:solidFill>
              </a:rPr>
              <a:t>Volatility</a:t>
            </a:r>
            <a:r>
              <a:rPr lang="en-SG">
                <a:solidFill>
                  <a:schemeClr val="dk1"/>
                </a:solidFill>
              </a:rPr>
              <a:t> - Functionalities</a:t>
            </a:r>
          </a:p>
        </p:txBody>
      </p:sp>
      <p:grpSp>
        <p:nvGrpSpPr>
          <p:cNvPr id="618" name="Google Shape;618;p54"/>
          <p:cNvGrpSpPr/>
          <p:nvPr/>
        </p:nvGrpSpPr>
        <p:grpSpPr>
          <a:xfrm>
            <a:off x="113948" y="4058020"/>
            <a:ext cx="891301" cy="1012133"/>
            <a:chOff x="6001376" y="3279027"/>
            <a:chExt cx="891301" cy="1012133"/>
          </a:xfrm>
        </p:grpSpPr>
        <p:sp>
          <p:nvSpPr>
            <p:cNvPr id="619" name="Google Shape;619;p54"/>
            <p:cNvSpPr/>
            <p:nvPr/>
          </p:nvSpPr>
          <p:spPr>
            <a:xfrm>
              <a:off x="6075777" y="3353360"/>
              <a:ext cx="816900" cy="9378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rot="10800000">
              <a:off x="6001547" y="3472280"/>
              <a:ext cx="816900" cy="7443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6001376" y="3279027"/>
              <a:ext cx="816900" cy="1932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54"/>
            <p:cNvGrpSpPr/>
            <p:nvPr/>
          </p:nvGrpSpPr>
          <p:grpSpPr>
            <a:xfrm>
              <a:off x="6075693" y="3348710"/>
              <a:ext cx="239663" cy="53740"/>
              <a:chOff x="2072400" y="1856025"/>
              <a:chExt cx="342375" cy="76750"/>
            </a:xfrm>
          </p:grpSpPr>
          <p:sp>
            <p:nvSpPr>
              <p:cNvPr id="623" name="Google Shape;623;p54"/>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4"/>
            <p:cNvSpPr/>
            <p:nvPr/>
          </p:nvSpPr>
          <p:spPr>
            <a:xfrm>
              <a:off x="6179951" y="3623166"/>
              <a:ext cx="460005" cy="442605"/>
            </a:xfrm>
            <a:custGeom>
              <a:avLst/>
              <a:gdLst/>
              <a:ahLst/>
              <a:cxnLst/>
              <a:rect l="l" t="t" r="r" b="b"/>
              <a:pathLst>
                <a:path w="14699" h="14143" extrusionOk="0">
                  <a:moveTo>
                    <a:pt x="7623" y="1546"/>
                  </a:moveTo>
                  <a:cubicBezTo>
                    <a:pt x="9044" y="1546"/>
                    <a:pt x="10458" y="2093"/>
                    <a:pt x="11529" y="3164"/>
                  </a:cubicBezTo>
                  <a:cubicBezTo>
                    <a:pt x="13485" y="5113"/>
                    <a:pt x="13700" y="8199"/>
                    <a:pt x="12035" y="10398"/>
                  </a:cubicBezTo>
                  <a:lnTo>
                    <a:pt x="12028" y="10398"/>
                  </a:lnTo>
                  <a:lnTo>
                    <a:pt x="4294" y="2664"/>
                  </a:lnTo>
                  <a:cubicBezTo>
                    <a:pt x="5285" y="1914"/>
                    <a:pt x="6456" y="1546"/>
                    <a:pt x="7623" y="1546"/>
                  </a:cubicBezTo>
                  <a:close/>
                  <a:moveTo>
                    <a:pt x="3198" y="3760"/>
                  </a:moveTo>
                  <a:lnTo>
                    <a:pt x="10932" y="11494"/>
                  </a:lnTo>
                  <a:cubicBezTo>
                    <a:pt x="9959" y="12225"/>
                    <a:pt x="8794" y="12598"/>
                    <a:pt x="7620" y="12598"/>
                  </a:cubicBezTo>
                  <a:cubicBezTo>
                    <a:pt x="6777" y="12598"/>
                    <a:pt x="5930" y="12406"/>
                    <a:pt x="5147" y="12014"/>
                  </a:cubicBezTo>
                  <a:cubicBezTo>
                    <a:pt x="3275" y="11078"/>
                    <a:pt x="2096" y="9164"/>
                    <a:pt x="2089" y="7070"/>
                  </a:cubicBezTo>
                  <a:lnTo>
                    <a:pt x="2089" y="7070"/>
                  </a:lnTo>
                  <a:cubicBezTo>
                    <a:pt x="2090" y="5872"/>
                    <a:pt x="2478" y="4716"/>
                    <a:pt x="3198" y="3760"/>
                  </a:cubicBezTo>
                  <a:close/>
                  <a:moveTo>
                    <a:pt x="7617" y="1"/>
                  </a:moveTo>
                  <a:cubicBezTo>
                    <a:pt x="4759" y="8"/>
                    <a:pt x="2186" y="1728"/>
                    <a:pt x="1090" y="4371"/>
                  </a:cubicBezTo>
                  <a:cubicBezTo>
                    <a:pt x="1" y="7013"/>
                    <a:pt x="604" y="10051"/>
                    <a:pt x="2630" y="12077"/>
                  </a:cubicBezTo>
                  <a:cubicBezTo>
                    <a:pt x="3979" y="13426"/>
                    <a:pt x="5786" y="14143"/>
                    <a:pt x="7626" y="14143"/>
                  </a:cubicBezTo>
                  <a:cubicBezTo>
                    <a:pt x="8538" y="14143"/>
                    <a:pt x="9459" y="13966"/>
                    <a:pt x="10336" y="13603"/>
                  </a:cubicBezTo>
                  <a:cubicBezTo>
                    <a:pt x="12971" y="12507"/>
                    <a:pt x="14692" y="9933"/>
                    <a:pt x="14698" y="7076"/>
                  </a:cubicBezTo>
                  <a:cubicBezTo>
                    <a:pt x="14692" y="3164"/>
                    <a:pt x="11529"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DEB4E57-B994-FFEA-ECE8-570010CB9CF0}"/>
              </a:ext>
            </a:extLst>
          </p:cNvPr>
          <p:cNvSpPr txBox="1"/>
          <p:nvPr/>
        </p:nvSpPr>
        <p:spPr>
          <a:xfrm>
            <a:off x="1005249" y="1279088"/>
            <a:ext cx="6464711" cy="2585323"/>
          </a:xfrm>
          <a:prstGeom prst="rect">
            <a:avLst/>
          </a:prstGeom>
          <a:noFill/>
        </p:spPr>
        <p:txBody>
          <a:bodyPr wrap="square">
            <a:spAutoFit/>
          </a:bodyPr>
          <a:lstStyle/>
          <a:p>
            <a:pPr marL="285750" indent="-285750">
              <a:buFontTx/>
              <a:buChar char="-"/>
            </a:pPr>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Memory dump analysis</a:t>
            </a:r>
          </a:p>
          <a:p>
            <a:pPr marL="285750" indent="-285750">
              <a:buFontTx/>
              <a:buChar char="-"/>
            </a:pP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Tx/>
              <a:buChar char="-"/>
            </a:pPr>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Memory imaging</a:t>
            </a:r>
          </a:p>
          <a:p>
            <a:pPr marL="285750" indent="-285750">
              <a:buFontTx/>
              <a:buChar char="-"/>
            </a:pP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Tx/>
              <a:buChar char="-"/>
            </a:pPr>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Timeline analysis</a:t>
            </a:r>
          </a:p>
          <a:p>
            <a:pPr marL="285750" indent="-285750">
              <a:buFontTx/>
              <a:buChar char="-"/>
            </a:pP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Tx/>
              <a:buChar char="-"/>
            </a:pPr>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Malware detection</a:t>
            </a:r>
          </a:p>
          <a:p>
            <a:pPr marL="285750" indent="-285750">
              <a:buFontTx/>
              <a:buChar char="-"/>
            </a:pP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Tx/>
              <a:buChar char="-"/>
            </a:pPr>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Plug-in architecture (Custom commands)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Volatility - Configuration</a:t>
            </a:r>
            <a:endParaRPr>
              <a:solidFill>
                <a:schemeClr val="dk1"/>
              </a:solidFill>
            </a:endParaRPr>
          </a:p>
        </p:txBody>
      </p:sp>
      <p:sp>
        <p:nvSpPr>
          <p:cNvPr id="632" name="Google Shape;632;p55"/>
          <p:cNvSpPr txBox="1">
            <a:spLocks noGrp="1"/>
          </p:cNvSpPr>
          <p:nvPr>
            <p:ph type="body" idx="4294967295"/>
          </p:nvPr>
        </p:nvSpPr>
        <p:spPr>
          <a:xfrm>
            <a:off x="616196" y="1234902"/>
            <a:ext cx="7715700" cy="3420000"/>
          </a:xfrm>
          <a:prstGeom prst="rect">
            <a:avLst/>
          </a:prstGeom>
        </p:spPr>
        <p:txBody>
          <a:bodyPr spcFirstLastPara="1" wrap="square" lIns="91425" tIns="91425" rIns="91425" bIns="91425" anchor="t" anchorCtr="0">
            <a:noAutofit/>
          </a:bodyPr>
          <a:lstStyle/>
          <a:p>
            <a:pPr marL="0" lvl="0" indent="0">
              <a:buNone/>
            </a:pPr>
            <a:endParaRPr lang="en-US">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a:solidFill>
                <a:schemeClr val="bg1"/>
              </a:solidFill>
              <a:latin typeface="Arial"/>
              <a:ea typeface="Times New Roman" panose="02020603050405020304" pitchFamily="18" charset="0"/>
              <a:cs typeface="Arial"/>
            </a:endParaRPr>
          </a:p>
          <a:p>
            <a:pPr marL="0" indent="0">
              <a:lnSpc>
                <a:spcPct val="114999"/>
              </a:lnSpc>
              <a:buNone/>
            </a:pPr>
            <a:endParaRPr lang="en-US">
              <a:solidFill>
                <a:schemeClr val="bg1"/>
              </a:solidFill>
              <a:latin typeface="Arial"/>
              <a:ea typeface="Times New Roman" panose="02020603050405020304" pitchFamily="18" charset="0"/>
              <a:cs typeface="Arial"/>
            </a:endParaRPr>
          </a:p>
          <a:p>
            <a:pPr marL="0" indent="0">
              <a:lnSpc>
                <a:spcPct val="114999"/>
              </a:lnSpc>
              <a:buNone/>
            </a:pPr>
            <a:endParaRPr lang="en-US">
              <a:solidFill>
                <a:schemeClr val="bg1"/>
              </a:solidFill>
              <a:latin typeface="Arial"/>
              <a:ea typeface="Times New Roman" panose="02020603050405020304" pitchFamily="18" charset="0"/>
              <a:cs typeface="Arial"/>
            </a:endParaRPr>
          </a:p>
          <a:p>
            <a:pPr marL="0" indent="0">
              <a:lnSpc>
                <a:spcPct val="114999"/>
              </a:lnSpc>
              <a:buNone/>
            </a:pPr>
            <a:endParaRPr lang="en-US">
              <a:solidFill>
                <a:schemeClr val="bg1"/>
              </a:solidFill>
              <a:latin typeface="Arial"/>
              <a:ea typeface="Times New Roman" panose="02020603050405020304" pitchFamily="18" charset="0"/>
              <a:cs typeface="Arial"/>
            </a:endParaRPr>
          </a:p>
          <a:p>
            <a:pPr marL="0" indent="0">
              <a:lnSpc>
                <a:spcPct val="114999"/>
              </a:lnSpc>
              <a:buNone/>
            </a:pPr>
            <a:endParaRPr lang="en-US">
              <a:solidFill>
                <a:schemeClr val="bg1"/>
              </a:solidFill>
              <a:latin typeface="Arial"/>
              <a:ea typeface="Times New Roman" panose="02020603050405020304" pitchFamily="18" charset="0"/>
              <a:cs typeface="Arial"/>
            </a:endParaRPr>
          </a:p>
          <a:p>
            <a:pPr marL="0" indent="0">
              <a:lnSpc>
                <a:spcPct val="114999"/>
              </a:lnSpc>
              <a:buNone/>
            </a:pPr>
            <a:endParaRPr lang="en-US">
              <a:solidFill>
                <a:schemeClr val="bg1"/>
              </a:solidFill>
              <a:latin typeface="Arial"/>
              <a:ea typeface="Times New Roman" panose="02020603050405020304" pitchFamily="18" charset="0"/>
              <a:cs typeface="Arial"/>
            </a:endParaRPr>
          </a:p>
          <a:p>
            <a:pPr marL="0" lvl="0" indent="0">
              <a:lnSpc>
                <a:spcPct val="114999"/>
              </a:lnSpc>
              <a:buNone/>
            </a:pPr>
            <a:r>
              <a:rPr lang="en-US" sz="1800">
                <a:solidFill>
                  <a:schemeClr val="bg1"/>
                </a:solidFill>
                <a:effectLst/>
                <a:latin typeface="Arial"/>
                <a:ea typeface="Times New Roman" panose="02020603050405020304" pitchFamily="18" charset="0"/>
                <a:cs typeface="Arial"/>
              </a:rPr>
              <a:t>Note:</a:t>
            </a:r>
            <a:r>
              <a:rPr lang="en-US">
                <a:solidFill>
                  <a:schemeClr val="bg1"/>
                </a:solidFill>
                <a:latin typeface="Arial"/>
                <a:ea typeface="Times New Roman" panose="02020603050405020304" pitchFamily="18" charset="0"/>
                <a:cs typeface="Arial"/>
              </a:rPr>
              <a:t> This installation is for volatility 3</a:t>
            </a:r>
            <a:endParaRPr lang="en-SG" sz="1800">
              <a:solidFill>
                <a:schemeClr val="bg1"/>
              </a:solidFill>
              <a:effectLst/>
              <a:latin typeface="Arial"/>
              <a:ea typeface="Times New Roman" panose="02020603050405020304" pitchFamily="18" charset="0"/>
              <a:cs typeface="Arial"/>
            </a:endParaRPr>
          </a:p>
          <a:p>
            <a:pPr marL="0" lvl="0" indent="0" algn="l" rtl="0">
              <a:spcBef>
                <a:spcPts val="0"/>
              </a:spcBef>
              <a:spcAft>
                <a:spcPts val="0"/>
              </a:spcAft>
              <a:buNone/>
            </a:pPr>
            <a:endParaRPr>
              <a:solidFill>
                <a:schemeClr val="lt1"/>
              </a:solidFill>
            </a:endParaRPr>
          </a:p>
        </p:txBody>
      </p:sp>
      <p:sp>
        <p:nvSpPr>
          <p:cNvPr id="633" name="Google Shape;633;p55"/>
          <p:cNvSpPr/>
          <p:nvPr/>
        </p:nvSpPr>
        <p:spPr>
          <a:xfrm>
            <a:off x="7091927" y="370713"/>
            <a:ext cx="1630581" cy="1720256"/>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7044475" y="403005"/>
            <a:ext cx="1630581" cy="1640675"/>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7044475" y="323424"/>
            <a:ext cx="1630581" cy="159163"/>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txBox="1"/>
          <p:nvPr/>
        </p:nvSpPr>
        <p:spPr>
          <a:xfrm>
            <a:off x="7282737" y="1527983"/>
            <a:ext cx="1153800" cy="3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Teko"/>
                <a:ea typeface="Teko"/>
                <a:cs typeface="Teko"/>
                <a:sym typeface="Teko"/>
              </a:rPr>
              <a:t>DANGER!</a:t>
            </a:r>
            <a:endParaRPr sz="3000">
              <a:solidFill>
                <a:schemeClr val="dk2"/>
              </a:solidFill>
              <a:latin typeface="Teko"/>
              <a:ea typeface="Teko"/>
              <a:cs typeface="Teko"/>
              <a:sym typeface="Teko"/>
            </a:endParaRPr>
          </a:p>
        </p:txBody>
      </p:sp>
      <p:grpSp>
        <p:nvGrpSpPr>
          <p:cNvPr id="637" name="Google Shape;637;p55"/>
          <p:cNvGrpSpPr/>
          <p:nvPr/>
        </p:nvGrpSpPr>
        <p:grpSpPr>
          <a:xfrm>
            <a:off x="7595675" y="735956"/>
            <a:ext cx="528167" cy="727779"/>
            <a:chOff x="1810850" y="1336125"/>
            <a:chExt cx="263425" cy="363000"/>
          </a:xfrm>
        </p:grpSpPr>
        <p:sp>
          <p:nvSpPr>
            <p:cNvPr id="638" name="Google Shape;638;p55"/>
            <p:cNvSpPr/>
            <p:nvPr/>
          </p:nvSpPr>
          <p:spPr>
            <a:xfrm>
              <a:off x="1861650" y="1618550"/>
              <a:ext cx="146775" cy="59725"/>
            </a:xfrm>
            <a:custGeom>
              <a:avLst/>
              <a:gdLst/>
              <a:ahLst/>
              <a:cxnLst/>
              <a:rect l="l" t="t" r="r" b="b"/>
              <a:pathLst>
                <a:path w="5871" h="2389" extrusionOk="0">
                  <a:moveTo>
                    <a:pt x="312" y="0"/>
                  </a:moveTo>
                  <a:cubicBezTo>
                    <a:pt x="206" y="0"/>
                    <a:pt x="105" y="73"/>
                    <a:pt x="66" y="177"/>
                  </a:cubicBezTo>
                  <a:lnTo>
                    <a:pt x="49" y="242"/>
                  </a:lnTo>
                  <a:cubicBezTo>
                    <a:pt x="1" y="372"/>
                    <a:pt x="66" y="518"/>
                    <a:pt x="212" y="567"/>
                  </a:cubicBezTo>
                  <a:lnTo>
                    <a:pt x="5480" y="2372"/>
                  </a:lnTo>
                  <a:cubicBezTo>
                    <a:pt x="5509" y="2383"/>
                    <a:pt x="5539" y="2388"/>
                    <a:pt x="5568" y="2388"/>
                  </a:cubicBezTo>
                  <a:cubicBezTo>
                    <a:pt x="5670" y="2388"/>
                    <a:pt x="5767" y="2323"/>
                    <a:pt x="5805" y="2209"/>
                  </a:cubicBezTo>
                  <a:lnTo>
                    <a:pt x="5822" y="2161"/>
                  </a:lnTo>
                  <a:cubicBezTo>
                    <a:pt x="5871" y="2014"/>
                    <a:pt x="5805" y="1868"/>
                    <a:pt x="5659" y="1819"/>
                  </a:cubicBezTo>
                  <a:lnTo>
                    <a:pt x="391" y="14"/>
                  </a:lnTo>
                  <a:cubicBezTo>
                    <a:pt x="365" y="5"/>
                    <a:pt x="338"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5"/>
            <p:cNvSpPr/>
            <p:nvPr/>
          </p:nvSpPr>
          <p:spPr>
            <a:xfrm>
              <a:off x="1848250" y="1602525"/>
              <a:ext cx="35775" cy="31425"/>
            </a:xfrm>
            <a:custGeom>
              <a:avLst/>
              <a:gdLst/>
              <a:ahLst/>
              <a:cxnLst/>
              <a:rect l="l" t="t" r="r" b="b"/>
              <a:pathLst>
                <a:path w="1431" h="1257" extrusionOk="0">
                  <a:moveTo>
                    <a:pt x="317" y="0"/>
                  </a:moveTo>
                  <a:cubicBezTo>
                    <a:pt x="238" y="0"/>
                    <a:pt x="159" y="33"/>
                    <a:pt x="98" y="103"/>
                  </a:cubicBezTo>
                  <a:cubicBezTo>
                    <a:pt x="0" y="216"/>
                    <a:pt x="16" y="395"/>
                    <a:pt x="130" y="509"/>
                  </a:cubicBezTo>
                  <a:lnTo>
                    <a:pt x="927" y="1192"/>
                  </a:lnTo>
                  <a:cubicBezTo>
                    <a:pt x="977" y="1235"/>
                    <a:pt x="1040" y="1256"/>
                    <a:pt x="1105" y="1256"/>
                  </a:cubicBezTo>
                  <a:cubicBezTo>
                    <a:pt x="1186" y="1256"/>
                    <a:pt x="1270" y="1223"/>
                    <a:pt x="1333" y="1159"/>
                  </a:cubicBezTo>
                  <a:cubicBezTo>
                    <a:pt x="1431" y="1046"/>
                    <a:pt x="1415" y="850"/>
                    <a:pt x="1301" y="753"/>
                  </a:cubicBezTo>
                  <a:lnTo>
                    <a:pt x="504" y="70"/>
                  </a:lnTo>
                  <a:cubicBezTo>
                    <a:pt x="451" y="25"/>
                    <a:pt x="385"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5"/>
            <p:cNvSpPr/>
            <p:nvPr/>
          </p:nvSpPr>
          <p:spPr>
            <a:xfrm>
              <a:off x="1840925" y="1623325"/>
              <a:ext cx="40675" cy="15950"/>
            </a:xfrm>
            <a:custGeom>
              <a:avLst/>
              <a:gdLst/>
              <a:ahLst/>
              <a:cxnLst/>
              <a:rect l="l" t="t" r="r" b="b"/>
              <a:pathLst>
                <a:path w="1627" h="638" extrusionOk="0">
                  <a:moveTo>
                    <a:pt x="1345" y="1"/>
                  </a:moveTo>
                  <a:cubicBezTo>
                    <a:pt x="1336" y="1"/>
                    <a:pt x="1327" y="1"/>
                    <a:pt x="1318" y="2"/>
                  </a:cubicBezTo>
                  <a:lnTo>
                    <a:pt x="277" y="67"/>
                  </a:lnTo>
                  <a:cubicBezTo>
                    <a:pt x="114" y="84"/>
                    <a:pt x="0" y="214"/>
                    <a:pt x="0" y="376"/>
                  </a:cubicBezTo>
                  <a:cubicBezTo>
                    <a:pt x="16" y="528"/>
                    <a:pt x="145" y="638"/>
                    <a:pt x="281" y="638"/>
                  </a:cubicBezTo>
                  <a:cubicBezTo>
                    <a:pt x="291" y="638"/>
                    <a:pt x="300" y="637"/>
                    <a:pt x="309" y="636"/>
                  </a:cubicBezTo>
                  <a:lnTo>
                    <a:pt x="1350" y="571"/>
                  </a:lnTo>
                  <a:cubicBezTo>
                    <a:pt x="1513" y="555"/>
                    <a:pt x="1626" y="425"/>
                    <a:pt x="1610" y="262"/>
                  </a:cubicBezTo>
                  <a:cubicBezTo>
                    <a:pt x="1610" y="110"/>
                    <a:pt x="1482" y="1"/>
                    <a:pt x="1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5"/>
            <p:cNvSpPr/>
            <p:nvPr/>
          </p:nvSpPr>
          <p:spPr>
            <a:xfrm>
              <a:off x="1999050" y="1662350"/>
              <a:ext cx="40675" cy="15550"/>
            </a:xfrm>
            <a:custGeom>
              <a:avLst/>
              <a:gdLst/>
              <a:ahLst/>
              <a:cxnLst/>
              <a:rect l="l" t="t" r="r" b="b"/>
              <a:pathLst>
                <a:path w="1627" h="622" extrusionOk="0">
                  <a:moveTo>
                    <a:pt x="1348" y="1"/>
                  </a:moveTo>
                  <a:cubicBezTo>
                    <a:pt x="1338" y="1"/>
                    <a:pt x="1328" y="1"/>
                    <a:pt x="1318" y="2"/>
                  </a:cubicBezTo>
                  <a:lnTo>
                    <a:pt x="277" y="51"/>
                  </a:lnTo>
                  <a:cubicBezTo>
                    <a:pt x="131" y="67"/>
                    <a:pt x="1" y="197"/>
                    <a:pt x="17" y="360"/>
                  </a:cubicBezTo>
                  <a:cubicBezTo>
                    <a:pt x="17" y="498"/>
                    <a:pt x="132" y="621"/>
                    <a:pt x="282" y="621"/>
                  </a:cubicBezTo>
                  <a:cubicBezTo>
                    <a:pt x="291" y="621"/>
                    <a:pt x="300" y="621"/>
                    <a:pt x="309" y="620"/>
                  </a:cubicBezTo>
                  <a:lnTo>
                    <a:pt x="1350" y="571"/>
                  </a:lnTo>
                  <a:cubicBezTo>
                    <a:pt x="1513" y="555"/>
                    <a:pt x="1627" y="425"/>
                    <a:pt x="1627" y="262"/>
                  </a:cubicBezTo>
                  <a:cubicBezTo>
                    <a:pt x="1611" y="110"/>
                    <a:pt x="1496" y="1"/>
                    <a:pt x="1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1997425" y="1667350"/>
              <a:ext cx="35400" cy="31775"/>
            </a:xfrm>
            <a:custGeom>
              <a:avLst/>
              <a:gdLst/>
              <a:ahLst/>
              <a:cxnLst/>
              <a:rect l="l" t="t" r="r" b="b"/>
              <a:pathLst>
                <a:path w="1416" h="1271" extrusionOk="0">
                  <a:moveTo>
                    <a:pt x="317" y="1"/>
                  </a:moveTo>
                  <a:cubicBezTo>
                    <a:pt x="239" y="1"/>
                    <a:pt x="159" y="34"/>
                    <a:pt x="98" y="95"/>
                  </a:cubicBezTo>
                  <a:cubicBezTo>
                    <a:pt x="0" y="209"/>
                    <a:pt x="0" y="388"/>
                    <a:pt x="131" y="501"/>
                  </a:cubicBezTo>
                  <a:lnTo>
                    <a:pt x="895" y="1201"/>
                  </a:lnTo>
                  <a:cubicBezTo>
                    <a:pt x="948" y="1246"/>
                    <a:pt x="1018" y="1270"/>
                    <a:pt x="1088" y="1270"/>
                  </a:cubicBezTo>
                  <a:cubicBezTo>
                    <a:pt x="1169" y="1270"/>
                    <a:pt x="1249" y="1238"/>
                    <a:pt x="1301" y="1168"/>
                  </a:cubicBezTo>
                  <a:cubicBezTo>
                    <a:pt x="1415" y="1054"/>
                    <a:pt x="1399" y="875"/>
                    <a:pt x="1285" y="762"/>
                  </a:cubicBezTo>
                  <a:lnTo>
                    <a:pt x="505" y="79"/>
                  </a:lnTo>
                  <a:cubicBezTo>
                    <a:pt x="452" y="26"/>
                    <a:pt x="385"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1884000" y="1621150"/>
              <a:ext cx="148825" cy="53825"/>
            </a:xfrm>
            <a:custGeom>
              <a:avLst/>
              <a:gdLst/>
              <a:ahLst/>
              <a:cxnLst/>
              <a:rect l="l" t="t" r="r" b="b"/>
              <a:pathLst>
                <a:path w="5953" h="2153" extrusionOk="0">
                  <a:moveTo>
                    <a:pt x="5627" y="1"/>
                  </a:moveTo>
                  <a:cubicBezTo>
                    <a:pt x="5606" y="1"/>
                    <a:pt x="5584" y="3"/>
                    <a:pt x="5562" y="8"/>
                  </a:cubicBezTo>
                  <a:lnTo>
                    <a:pt x="212" y="1569"/>
                  </a:lnTo>
                  <a:cubicBezTo>
                    <a:pt x="82" y="1618"/>
                    <a:pt x="1" y="1764"/>
                    <a:pt x="34" y="1910"/>
                  </a:cubicBezTo>
                  <a:lnTo>
                    <a:pt x="66" y="1959"/>
                  </a:lnTo>
                  <a:cubicBezTo>
                    <a:pt x="92" y="2077"/>
                    <a:pt x="192" y="2152"/>
                    <a:pt x="306" y="2152"/>
                  </a:cubicBezTo>
                  <a:cubicBezTo>
                    <a:pt x="334" y="2152"/>
                    <a:pt x="362" y="2148"/>
                    <a:pt x="391" y="2138"/>
                  </a:cubicBezTo>
                  <a:lnTo>
                    <a:pt x="5724" y="577"/>
                  </a:lnTo>
                  <a:cubicBezTo>
                    <a:pt x="5871" y="528"/>
                    <a:pt x="5952" y="382"/>
                    <a:pt x="5903" y="252"/>
                  </a:cubicBezTo>
                  <a:lnTo>
                    <a:pt x="5887" y="187"/>
                  </a:lnTo>
                  <a:cubicBezTo>
                    <a:pt x="5859" y="76"/>
                    <a:pt x="5749" y="1"/>
                    <a:pt x="5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2010025" y="1605550"/>
              <a:ext cx="37025" cy="30375"/>
            </a:xfrm>
            <a:custGeom>
              <a:avLst/>
              <a:gdLst/>
              <a:ahLst/>
              <a:cxnLst/>
              <a:rect l="l" t="t" r="r" b="b"/>
              <a:pathLst>
                <a:path w="1481" h="1215" extrusionOk="0">
                  <a:moveTo>
                    <a:pt x="1144" y="0"/>
                  </a:moveTo>
                  <a:cubicBezTo>
                    <a:pt x="1080" y="0"/>
                    <a:pt x="1016" y="21"/>
                    <a:pt x="960" y="63"/>
                  </a:cubicBezTo>
                  <a:lnTo>
                    <a:pt x="147" y="697"/>
                  </a:lnTo>
                  <a:cubicBezTo>
                    <a:pt x="33" y="795"/>
                    <a:pt x="1" y="990"/>
                    <a:pt x="114" y="1103"/>
                  </a:cubicBezTo>
                  <a:cubicBezTo>
                    <a:pt x="170" y="1178"/>
                    <a:pt x="252" y="1215"/>
                    <a:pt x="334" y="1215"/>
                  </a:cubicBezTo>
                  <a:cubicBezTo>
                    <a:pt x="395" y="1215"/>
                    <a:pt x="456" y="1194"/>
                    <a:pt x="505" y="1152"/>
                  </a:cubicBezTo>
                  <a:lnTo>
                    <a:pt x="1318" y="518"/>
                  </a:lnTo>
                  <a:cubicBezTo>
                    <a:pt x="1448" y="421"/>
                    <a:pt x="1480" y="225"/>
                    <a:pt x="1366" y="112"/>
                  </a:cubicBezTo>
                  <a:cubicBezTo>
                    <a:pt x="1311" y="37"/>
                    <a:pt x="1228"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2012050" y="1625350"/>
              <a:ext cx="41100" cy="17300"/>
            </a:xfrm>
            <a:custGeom>
              <a:avLst/>
              <a:gdLst/>
              <a:ahLst/>
              <a:cxnLst/>
              <a:rect l="l" t="t" r="r" b="b"/>
              <a:pathLst>
                <a:path w="1644" h="692" extrusionOk="0">
                  <a:moveTo>
                    <a:pt x="311" y="1"/>
                  </a:moveTo>
                  <a:cubicBezTo>
                    <a:pt x="163" y="1"/>
                    <a:pt x="48" y="109"/>
                    <a:pt x="17" y="246"/>
                  </a:cubicBezTo>
                  <a:cubicBezTo>
                    <a:pt x="1" y="409"/>
                    <a:pt x="115" y="555"/>
                    <a:pt x="277" y="572"/>
                  </a:cubicBezTo>
                  <a:lnTo>
                    <a:pt x="1302" y="685"/>
                  </a:lnTo>
                  <a:cubicBezTo>
                    <a:pt x="1320" y="689"/>
                    <a:pt x="1339" y="691"/>
                    <a:pt x="1357" y="691"/>
                  </a:cubicBezTo>
                  <a:cubicBezTo>
                    <a:pt x="1496" y="691"/>
                    <a:pt x="1612" y="585"/>
                    <a:pt x="1627" y="442"/>
                  </a:cubicBezTo>
                  <a:cubicBezTo>
                    <a:pt x="1643" y="279"/>
                    <a:pt x="1529" y="149"/>
                    <a:pt x="1367" y="133"/>
                  </a:cubicBezTo>
                  <a:lnTo>
                    <a:pt x="342" y="3"/>
                  </a:lnTo>
                  <a:cubicBezTo>
                    <a:pt x="332" y="1"/>
                    <a:pt x="32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5"/>
            <p:cNvSpPr/>
            <p:nvPr/>
          </p:nvSpPr>
          <p:spPr>
            <a:xfrm>
              <a:off x="1852700" y="1657075"/>
              <a:ext cx="41100" cy="17175"/>
            </a:xfrm>
            <a:custGeom>
              <a:avLst/>
              <a:gdLst/>
              <a:ahLst/>
              <a:cxnLst/>
              <a:rect l="l" t="t" r="r" b="b"/>
              <a:pathLst>
                <a:path w="1644" h="687" extrusionOk="0">
                  <a:moveTo>
                    <a:pt x="298" y="0"/>
                  </a:moveTo>
                  <a:cubicBezTo>
                    <a:pt x="162" y="0"/>
                    <a:pt x="32" y="110"/>
                    <a:pt x="17" y="262"/>
                  </a:cubicBezTo>
                  <a:cubicBezTo>
                    <a:pt x="1" y="425"/>
                    <a:pt x="115" y="555"/>
                    <a:pt x="277" y="571"/>
                  </a:cubicBezTo>
                  <a:lnTo>
                    <a:pt x="1318" y="685"/>
                  </a:lnTo>
                  <a:cubicBezTo>
                    <a:pt x="1327" y="686"/>
                    <a:pt x="1337" y="686"/>
                    <a:pt x="1346" y="686"/>
                  </a:cubicBezTo>
                  <a:cubicBezTo>
                    <a:pt x="1483" y="686"/>
                    <a:pt x="1612" y="577"/>
                    <a:pt x="1627" y="425"/>
                  </a:cubicBezTo>
                  <a:cubicBezTo>
                    <a:pt x="1643" y="262"/>
                    <a:pt x="1529" y="132"/>
                    <a:pt x="1367" y="116"/>
                  </a:cubicBezTo>
                  <a:lnTo>
                    <a:pt x="326" y="2"/>
                  </a:lnTo>
                  <a:cubicBezTo>
                    <a:pt x="317" y="1"/>
                    <a:pt x="308"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1858400" y="1663325"/>
              <a:ext cx="36625" cy="31150"/>
            </a:xfrm>
            <a:custGeom>
              <a:avLst/>
              <a:gdLst/>
              <a:ahLst/>
              <a:cxnLst/>
              <a:rect l="l" t="t" r="r" b="b"/>
              <a:pathLst>
                <a:path w="1465" h="1246" extrusionOk="0">
                  <a:moveTo>
                    <a:pt x="1137" y="1"/>
                  </a:moveTo>
                  <a:cubicBezTo>
                    <a:pt x="1071" y="1"/>
                    <a:pt x="1002" y="26"/>
                    <a:pt x="944" y="77"/>
                  </a:cubicBezTo>
                  <a:lnTo>
                    <a:pt x="147" y="727"/>
                  </a:lnTo>
                  <a:cubicBezTo>
                    <a:pt x="17" y="825"/>
                    <a:pt x="1" y="1020"/>
                    <a:pt x="98" y="1134"/>
                  </a:cubicBezTo>
                  <a:cubicBezTo>
                    <a:pt x="163" y="1208"/>
                    <a:pt x="250" y="1245"/>
                    <a:pt x="333" y="1245"/>
                  </a:cubicBezTo>
                  <a:cubicBezTo>
                    <a:pt x="395" y="1245"/>
                    <a:pt x="456" y="1224"/>
                    <a:pt x="505" y="1183"/>
                  </a:cubicBezTo>
                  <a:lnTo>
                    <a:pt x="1318" y="516"/>
                  </a:lnTo>
                  <a:cubicBezTo>
                    <a:pt x="1448" y="418"/>
                    <a:pt x="1464" y="240"/>
                    <a:pt x="1350" y="110"/>
                  </a:cubicBezTo>
                  <a:cubicBezTo>
                    <a:pt x="1297" y="38"/>
                    <a:pt x="121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5"/>
            <p:cNvSpPr/>
            <p:nvPr/>
          </p:nvSpPr>
          <p:spPr>
            <a:xfrm>
              <a:off x="1810850" y="1336125"/>
              <a:ext cx="263425" cy="248200"/>
            </a:xfrm>
            <a:custGeom>
              <a:avLst/>
              <a:gdLst/>
              <a:ahLst/>
              <a:cxnLst/>
              <a:rect l="l" t="t" r="r" b="b"/>
              <a:pathLst>
                <a:path w="10537" h="9928" extrusionOk="0">
                  <a:moveTo>
                    <a:pt x="5584" y="0"/>
                  </a:moveTo>
                  <a:cubicBezTo>
                    <a:pt x="5367" y="0"/>
                    <a:pt x="5148" y="14"/>
                    <a:pt x="4927" y="43"/>
                  </a:cubicBezTo>
                  <a:cubicBezTo>
                    <a:pt x="1951" y="434"/>
                    <a:pt x="0" y="3344"/>
                    <a:pt x="764" y="6238"/>
                  </a:cubicBezTo>
                  <a:cubicBezTo>
                    <a:pt x="902" y="6678"/>
                    <a:pt x="1307" y="6967"/>
                    <a:pt x="1753" y="6967"/>
                  </a:cubicBezTo>
                  <a:cubicBezTo>
                    <a:pt x="1835" y="6967"/>
                    <a:pt x="1917" y="6958"/>
                    <a:pt x="2000" y="6937"/>
                  </a:cubicBezTo>
                  <a:cubicBezTo>
                    <a:pt x="2101" y="6917"/>
                    <a:pt x="2199" y="6908"/>
                    <a:pt x="2293" y="6908"/>
                  </a:cubicBezTo>
                  <a:cubicBezTo>
                    <a:pt x="3500" y="6908"/>
                    <a:pt x="4185" y="8454"/>
                    <a:pt x="3220" y="9344"/>
                  </a:cubicBezTo>
                  <a:cubicBezTo>
                    <a:pt x="3951" y="9731"/>
                    <a:pt x="4755" y="9927"/>
                    <a:pt x="5559" y="9927"/>
                  </a:cubicBezTo>
                  <a:cubicBezTo>
                    <a:pt x="6276" y="9927"/>
                    <a:pt x="6992" y="9772"/>
                    <a:pt x="7659" y="9458"/>
                  </a:cubicBezTo>
                  <a:cubicBezTo>
                    <a:pt x="6667" y="8677"/>
                    <a:pt x="7155" y="7051"/>
                    <a:pt x="8439" y="6970"/>
                  </a:cubicBezTo>
                  <a:cubicBezTo>
                    <a:pt x="8602" y="6970"/>
                    <a:pt x="8781" y="6986"/>
                    <a:pt x="8943" y="7035"/>
                  </a:cubicBezTo>
                  <a:cubicBezTo>
                    <a:pt x="9062" y="7078"/>
                    <a:pt x="9183" y="7098"/>
                    <a:pt x="9302" y="7098"/>
                  </a:cubicBezTo>
                  <a:cubicBezTo>
                    <a:pt x="9772" y="7098"/>
                    <a:pt x="10212" y="6786"/>
                    <a:pt x="10341" y="6320"/>
                  </a:cubicBezTo>
                  <a:cubicBezTo>
                    <a:pt x="10472" y="5881"/>
                    <a:pt x="10537" y="5425"/>
                    <a:pt x="10537" y="4970"/>
                  </a:cubicBezTo>
                  <a:lnTo>
                    <a:pt x="10520" y="4970"/>
                  </a:lnTo>
                  <a:cubicBezTo>
                    <a:pt x="10535" y="2186"/>
                    <a:pt x="8279" y="0"/>
                    <a:pt x="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1877500" y="1433525"/>
              <a:ext cx="58575" cy="58575"/>
            </a:xfrm>
            <a:custGeom>
              <a:avLst/>
              <a:gdLst/>
              <a:ahLst/>
              <a:cxnLst/>
              <a:rect l="l" t="t" r="r" b="b"/>
              <a:pathLst>
                <a:path w="2343" h="2343" extrusionOk="0">
                  <a:moveTo>
                    <a:pt x="1172" y="1"/>
                  </a:moveTo>
                  <a:cubicBezTo>
                    <a:pt x="521" y="1"/>
                    <a:pt x="1" y="537"/>
                    <a:pt x="1" y="1172"/>
                  </a:cubicBezTo>
                  <a:cubicBezTo>
                    <a:pt x="1" y="1822"/>
                    <a:pt x="521" y="2342"/>
                    <a:pt x="1172" y="2342"/>
                  </a:cubicBezTo>
                  <a:cubicBezTo>
                    <a:pt x="1822" y="2342"/>
                    <a:pt x="2342" y="1822"/>
                    <a:pt x="2342" y="1172"/>
                  </a:cubicBezTo>
                  <a:cubicBezTo>
                    <a:pt x="2342" y="537"/>
                    <a:pt x="1822" y="1"/>
                    <a:pt x="1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1955550" y="1436375"/>
              <a:ext cx="68325" cy="58575"/>
            </a:xfrm>
            <a:custGeom>
              <a:avLst/>
              <a:gdLst/>
              <a:ahLst/>
              <a:cxnLst/>
              <a:rect l="l" t="t" r="r" b="b"/>
              <a:pathLst>
                <a:path w="2733" h="2343" extrusionOk="0">
                  <a:moveTo>
                    <a:pt x="1562" y="1"/>
                  </a:moveTo>
                  <a:cubicBezTo>
                    <a:pt x="521" y="1"/>
                    <a:pt x="1" y="1269"/>
                    <a:pt x="732" y="2001"/>
                  </a:cubicBezTo>
                  <a:cubicBezTo>
                    <a:pt x="974" y="2237"/>
                    <a:pt x="1267" y="2342"/>
                    <a:pt x="1555" y="2342"/>
                  </a:cubicBezTo>
                  <a:cubicBezTo>
                    <a:pt x="2158" y="2342"/>
                    <a:pt x="2732" y="1876"/>
                    <a:pt x="2732" y="1171"/>
                  </a:cubicBezTo>
                  <a:cubicBezTo>
                    <a:pt x="2732" y="521"/>
                    <a:pt x="2212"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1912050" y="1555900"/>
              <a:ext cx="12625" cy="30500"/>
            </a:xfrm>
            <a:custGeom>
              <a:avLst/>
              <a:gdLst/>
              <a:ahLst/>
              <a:cxnLst/>
              <a:rect l="l" t="t" r="r" b="b"/>
              <a:pathLst>
                <a:path w="505" h="1220" extrusionOk="0">
                  <a:moveTo>
                    <a:pt x="261" y="0"/>
                  </a:moveTo>
                  <a:cubicBezTo>
                    <a:pt x="115" y="0"/>
                    <a:pt x="1" y="114"/>
                    <a:pt x="1" y="260"/>
                  </a:cubicBezTo>
                  <a:lnTo>
                    <a:pt x="1" y="976"/>
                  </a:lnTo>
                  <a:cubicBezTo>
                    <a:pt x="1" y="1106"/>
                    <a:pt x="115" y="1220"/>
                    <a:pt x="261" y="1220"/>
                  </a:cubicBezTo>
                  <a:cubicBezTo>
                    <a:pt x="391" y="1220"/>
                    <a:pt x="505" y="1106"/>
                    <a:pt x="505" y="976"/>
                  </a:cubicBezTo>
                  <a:lnTo>
                    <a:pt x="505" y="260"/>
                  </a:lnTo>
                  <a:cubicBezTo>
                    <a:pt x="505" y="114"/>
                    <a:pt x="391"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1968575" y="1556300"/>
              <a:ext cx="12625" cy="30925"/>
            </a:xfrm>
            <a:custGeom>
              <a:avLst/>
              <a:gdLst/>
              <a:ahLst/>
              <a:cxnLst/>
              <a:rect l="l" t="t" r="r" b="b"/>
              <a:pathLst>
                <a:path w="505" h="1237" extrusionOk="0">
                  <a:moveTo>
                    <a:pt x="244" y="0"/>
                  </a:moveTo>
                  <a:cubicBezTo>
                    <a:pt x="114" y="0"/>
                    <a:pt x="0" y="114"/>
                    <a:pt x="0" y="261"/>
                  </a:cubicBezTo>
                  <a:lnTo>
                    <a:pt x="0" y="976"/>
                  </a:lnTo>
                  <a:cubicBezTo>
                    <a:pt x="0" y="1122"/>
                    <a:pt x="114" y="1236"/>
                    <a:pt x="244" y="1236"/>
                  </a:cubicBezTo>
                  <a:cubicBezTo>
                    <a:pt x="390" y="1236"/>
                    <a:pt x="504" y="1122"/>
                    <a:pt x="504" y="976"/>
                  </a:cubicBezTo>
                  <a:lnTo>
                    <a:pt x="504" y="261"/>
                  </a:lnTo>
                  <a:cubicBezTo>
                    <a:pt x="504" y="114"/>
                    <a:pt x="390"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1940925" y="1559150"/>
              <a:ext cx="12625" cy="30900"/>
            </a:xfrm>
            <a:custGeom>
              <a:avLst/>
              <a:gdLst/>
              <a:ahLst/>
              <a:cxnLst/>
              <a:rect l="l" t="t" r="r" b="b"/>
              <a:pathLst>
                <a:path w="505" h="1236" extrusionOk="0">
                  <a:moveTo>
                    <a:pt x="244" y="0"/>
                  </a:moveTo>
                  <a:cubicBezTo>
                    <a:pt x="114" y="0"/>
                    <a:pt x="0" y="114"/>
                    <a:pt x="0" y="260"/>
                  </a:cubicBezTo>
                  <a:lnTo>
                    <a:pt x="0" y="976"/>
                  </a:lnTo>
                  <a:cubicBezTo>
                    <a:pt x="0" y="1122"/>
                    <a:pt x="114" y="1236"/>
                    <a:pt x="244" y="1236"/>
                  </a:cubicBezTo>
                  <a:cubicBezTo>
                    <a:pt x="391" y="1236"/>
                    <a:pt x="504" y="1122"/>
                    <a:pt x="504" y="976"/>
                  </a:cubicBezTo>
                  <a:lnTo>
                    <a:pt x="504" y="260"/>
                  </a:lnTo>
                  <a:cubicBezTo>
                    <a:pt x="504" y="114"/>
                    <a:pt x="391"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1941725" y="1488000"/>
              <a:ext cx="12625" cy="30925"/>
            </a:xfrm>
            <a:custGeom>
              <a:avLst/>
              <a:gdLst/>
              <a:ahLst/>
              <a:cxnLst/>
              <a:rect l="l" t="t" r="r" b="b"/>
              <a:pathLst>
                <a:path w="505" h="1237" extrusionOk="0">
                  <a:moveTo>
                    <a:pt x="261" y="1"/>
                  </a:moveTo>
                  <a:cubicBezTo>
                    <a:pt x="115" y="1"/>
                    <a:pt x="1" y="115"/>
                    <a:pt x="1" y="261"/>
                  </a:cubicBezTo>
                  <a:lnTo>
                    <a:pt x="1" y="976"/>
                  </a:lnTo>
                  <a:cubicBezTo>
                    <a:pt x="1" y="1123"/>
                    <a:pt x="115" y="1236"/>
                    <a:pt x="261" y="1236"/>
                  </a:cubicBezTo>
                  <a:cubicBezTo>
                    <a:pt x="391" y="1236"/>
                    <a:pt x="505" y="1123"/>
                    <a:pt x="505" y="976"/>
                  </a:cubicBezTo>
                  <a:lnTo>
                    <a:pt x="505" y="261"/>
                  </a:lnTo>
                  <a:cubicBezTo>
                    <a:pt x="505" y="115"/>
                    <a:pt x="391"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Graphical user interface, text, application&#10;&#10;Description automatically generated">
            <a:extLst>
              <a:ext uri="{FF2B5EF4-FFF2-40B4-BE49-F238E27FC236}">
                <a16:creationId xmlns:a16="http://schemas.microsoft.com/office/drawing/2014/main" id="{DB0C75E6-CA0B-C143-D8F9-A03862ADFB6A}"/>
              </a:ext>
            </a:extLst>
          </p:cNvPr>
          <p:cNvPicPr>
            <a:picLocks noChangeAspect="1"/>
          </p:cNvPicPr>
          <p:nvPr/>
        </p:nvPicPr>
        <p:blipFill>
          <a:blip r:embed="rId3"/>
          <a:stretch>
            <a:fillRect/>
          </a:stretch>
        </p:blipFill>
        <p:spPr>
          <a:xfrm>
            <a:off x="78255" y="447403"/>
            <a:ext cx="7474908" cy="3598076"/>
          </a:xfrm>
          <a:prstGeom prst="rect">
            <a:avLst/>
          </a:prstGeom>
        </p:spPr>
      </p:pic>
    </p:spTree>
    <p:extLst>
      <p:ext uri="{BB962C8B-B14F-4D97-AF65-F5344CB8AC3E}">
        <p14:creationId xmlns:p14="http://schemas.microsoft.com/office/powerpoint/2010/main" val="54812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46"/>
          <p:cNvGrpSpPr/>
          <p:nvPr/>
        </p:nvGrpSpPr>
        <p:grpSpPr>
          <a:xfrm>
            <a:off x="2933630" y="2777459"/>
            <a:ext cx="1379702" cy="1039379"/>
            <a:chOff x="3793086" y="406446"/>
            <a:chExt cx="2496746" cy="1880889"/>
          </a:xfrm>
        </p:grpSpPr>
        <p:sp>
          <p:nvSpPr>
            <p:cNvPr id="336" name="Google Shape;336;p46"/>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7" name="Google Shape;337;p46"/>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6"/>
          <p:cNvGrpSpPr/>
          <p:nvPr/>
        </p:nvGrpSpPr>
        <p:grpSpPr>
          <a:xfrm>
            <a:off x="1231100" y="2233175"/>
            <a:ext cx="1299000" cy="1281350"/>
            <a:chOff x="2520725" y="1929400"/>
            <a:chExt cx="1299000" cy="1281350"/>
          </a:xfrm>
        </p:grpSpPr>
        <p:sp>
          <p:nvSpPr>
            <p:cNvPr id="357" name="Google Shape;357;p46"/>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6"/>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6"/>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46"/>
            <p:cNvGrpSpPr/>
            <p:nvPr/>
          </p:nvGrpSpPr>
          <p:grpSpPr>
            <a:xfrm>
              <a:off x="2596933" y="2000859"/>
              <a:ext cx="245723" cy="55091"/>
              <a:chOff x="2072400" y="1856025"/>
              <a:chExt cx="342375" cy="76750"/>
            </a:xfrm>
          </p:grpSpPr>
          <p:sp>
            <p:nvSpPr>
              <p:cNvPr id="361" name="Google Shape;361;p4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 name="Google Shape;364;p46"/>
          <p:cNvGrpSpPr/>
          <p:nvPr/>
        </p:nvGrpSpPr>
        <p:grpSpPr>
          <a:xfrm>
            <a:off x="1917000" y="1752888"/>
            <a:ext cx="2144384" cy="1637725"/>
            <a:chOff x="1917000" y="1752888"/>
            <a:chExt cx="2144384" cy="1637725"/>
          </a:xfrm>
        </p:grpSpPr>
        <p:sp>
          <p:nvSpPr>
            <p:cNvPr id="365" name="Google Shape;365;p46"/>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1917000"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46"/>
          <p:cNvSpPr txBox="1">
            <a:spLocks noGrp="1"/>
          </p:cNvSpPr>
          <p:nvPr>
            <p:ph type="ctrTitle"/>
          </p:nvPr>
        </p:nvSpPr>
        <p:spPr>
          <a:xfrm>
            <a:off x="4851100" y="2080800"/>
            <a:ext cx="3526800" cy="9819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5800"/>
              <a:t>Case Scenario</a:t>
            </a:r>
            <a:endParaRPr sz="5800"/>
          </a:p>
        </p:txBody>
      </p:sp>
      <p:sp>
        <p:nvSpPr>
          <p:cNvPr id="372" name="Google Shape;372;p46"/>
          <p:cNvSpPr txBox="1">
            <a:spLocks noGrp="1"/>
          </p:cNvSpPr>
          <p:nvPr>
            <p:ph type="subTitle" idx="1"/>
          </p:nvPr>
        </p:nvSpPr>
        <p:spPr>
          <a:xfrm>
            <a:off x="4851088" y="2916150"/>
            <a:ext cx="2708400" cy="762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6"/>
          <p:cNvSpPr txBox="1">
            <a:spLocks noGrp="1"/>
          </p:cNvSpPr>
          <p:nvPr>
            <p:ph type="title" idx="2"/>
          </p:nvPr>
        </p:nvSpPr>
        <p:spPr>
          <a:xfrm>
            <a:off x="1681600" y="2031150"/>
            <a:ext cx="2559300" cy="1081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74" name="Google Shape;374;p46"/>
          <p:cNvGrpSpPr/>
          <p:nvPr/>
        </p:nvGrpSpPr>
        <p:grpSpPr>
          <a:xfrm>
            <a:off x="3523097" y="1318525"/>
            <a:ext cx="913878" cy="1037400"/>
            <a:chOff x="5455672" y="1249925"/>
            <a:chExt cx="913878" cy="1037400"/>
          </a:xfrm>
        </p:grpSpPr>
        <p:sp>
          <p:nvSpPr>
            <p:cNvPr id="375" name="Google Shape;375;p46"/>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46"/>
            <p:cNvGrpSpPr/>
            <p:nvPr/>
          </p:nvGrpSpPr>
          <p:grpSpPr>
            <a:xfrm>
              <a:off x="5531958" y="1321384"/>
              <a:ext cx="245723" cy="55091"/>
              <a:chOff x="2072400" y="1856025"/>
              <a:chExt cx="342375" cy="76750"/>
            </a:xfrm>
          </p:grpSpPr>
          <p:sp>
            <p:nvSpPr>
              <p:cNvPr id="379" name="Google Shape;379;p4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53"/>
          <p:cNvGrpSpPr/>
          <p:nvPr/>
        </p:nvGrpSpPr>
        <p:grpSpPr>
          <a:xfrm>
            <a:off x="6558209" y="1881262"/>
            <a:ext cx="1075848" cy="810475"/>
            <a:chOff x="3793086" y="406446"/>
            <a:chExt cx="2496746" cy="1880889"/>
          </a:xfrm>
        </p:grpSpPr>
        <p:sp>
          <p:nvSpPr>
            <p:cNvPr id="559" name="Google Shape;559;p53"/>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53"/>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3"/>
          <p:cNvGrpSpPr/>
          <p:nvPr/>
        </p:nvGrpSpPr>
        <p:grpSpPr>
          <a:xfrm>
            <a:off x="4873935" y="2571748"/>
            <a:ext cx="1091810" cy="1076975"/>
            <a:chOff x="2520725" y="1929400"/>
            <a:chExt cx="1299000" cy="1281350"/>
          </a:xfrm>
        </p:grpSpPr>
        <p:sp>
          <p:nvSpPr>
            <p:cNvPr id="580" name="Google Shape;580;p53"/>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53"/>
            <p:cNvGrpSpPr/>
            <p:nvPr/>
          </p:nvGrpSpPr>
          <p:grpSpPr>
            <a:xfrm>
              <a:off x="2596933" y="2000859"/>
              <a:ext cx="245723" cy="55091"/>
              <a:chOff x="2072400" y="1856025"/>
              <a:chExt cx="342375" cy="76750"/>
            </a:xfrm>
          </p:grpSpPr>
          <p:sp>
            <p:nvSpPr>
              <p:cNvPr id="584" name="Google Shape;584;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 name="Google Shape;587;p53"/>
          <p:cNvGrpSpPr/>
          <p:nvPr/>
        </p:nvGrpSpPr>
        <p:grpSpPr>
          <a:xfrm>
            <a:off x="4743654" y="1321200"/>
            <a:ext cx="2067596" cy="807300"/>
            <a:chOff x="2764654" y="3640925"/>
            <a:chExt cx="2067596" cy="807300"/>
          </a:xfrm>
        </p:grpSpPr>
        <p:sp>
          <p:nvSpPr>
            <p:cNvPr id="588" name="Google Shape;588;p53"/>
            <p:cNvSpPr/>
            <p:nvPr/>
          </p:nvSpPr>
          <p:spPr>
            <a:xfrm>
              <a:off x="2840850" y="3717125"/>
              <a:ext cx="1991400" cy="7311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rot="10800000">
              <a:off x="2764700" y="3839075"/>
              <a:ext cx="1991400" cy="5328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2764654" y="3640925"/>
              <a:ext cx="19914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53"/>
            <p:cNvGrpSpPr/>
            <p:nvPr/>
          </p:nvGrpSpPr>
          <p:grpSpPr>
            <a:xfrm>
              <a:off x="2840908" y="3712384"/>
              <a:ext cx="245723" cy="55091"/>
              <a:chOff x="2072400" y="1856025"/>
              <a:chExt cx="342375" cy="76750"/>
            </a:xfrm>
          </p:grpSpPr>
          <p:sp>
            <p:nvSpPr>
              <p:cNvPr id="592" name="Google Shape;592;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53"/>
          <p:cNvGrpSpPr/>
          <p:nvPr/>
        </p:nvGrpSpPr>
        <p:grpSpPr>
          <a:xfrm>
            <a:off x="5110663" y="1752888"/>
            <a:ext cx="2144384" cy="1637725"/>
            <a:chOff x="1917000" y="1752888"/>
            <a:chExt cx="2144384" cy="1637725"/>
          </a:xfrm>
        </p:grpSpPr>
        <p:sp>
          <p:nvSpPr>
            <p:cNvPr id="596" name="Google Shape;596;p53"/>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1917013"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3"/>
          <p:cNvSpPr txBox="1">
            <a:spLocks noGrp="1"/>
          </p:cNvSpPr>
          <p:nvPr>
            <p:ph type="ctrTitle"/>
          </p:nvPr>
        </p:nvSpPr>
        <p:spPr>
          <a:xfrm>
            <a:off x="754675" y="2080813"/>
            <a:ext cx="3526800" cy="98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6400" err="1"/>
              <a:t>FTK</a:t>
            </a:r>
            <a:r>
              <a:rPr lang="en-SG" sz="6400"/>
              <a:t> Imager</a:t>
            </a:r>
            <a:endParaRPr sz="6400"/>
          </a:p>
        </p:txBody>
      </p:sp>
      <p:grpSp>
        <p:nvGrpSpPr>
          <p:cNvPr id="603" name="Google Shape;603;p53"/>
          <p:cNvGrpSpPr/>
          <p:nvPr/>
        </p:nvGrpSpPr>
        <p:grpSpPr>
          <a:xfrm>
            <a:off x="6873708" y="3073638"/>
            <a:ext cx="643827" cy="730848"/>
            <a:chOff x="5455672" y="1249925"/>
            <a:chExt cx="913878" cy="1037400"/>
          </a:xfrm>
        </p:grpSpPr>
        <p:sp>
          <p:nvSpPr>
            <p:cNvPr id="604" name="Google Shape;604;p53"/>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53"/>
            <p:cNvGrpSpPr/>
            <p:nvPr/>
          </p:nvGrpSpPr>
          <p:grpSpPr>
            <a:xfrm>
              <a:off x="5531958" y="1321384"/>
              <a:ext cx="245723" cy="55091"/>
              <a:chOff x="2072400" y="1856025"/>
              <a:chExt cx="342375" cy="76750"/>
            </a:xfrm>
          </p:grpSpPr>
          <p:sp>
            <p:nvSpPr>
              <p:cNvPr id="608" name="Google Shape;608;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 name="Google Shape;611;p53"/>
          <p:cNvSpPr txBox="1">
            <a:spLocks noGrp="1"/>
          </p:cNvSpPr>
          <p:nvPr>
            <p:ph type="title" idx="2"/>
          </p:nvPr>
        </p:nvSpPr>
        <p:spPr>
          <a:xfrm>
            <a:off x="4903200" y="2031150"/>
            <a:ext cx="25593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136454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57BD21-5C7C-5337-5A27-E0BFD7FD824E}"/>
              </a:ext>
            </a:extLst>
          </p:cNvPr>
          <p:cNvSpPr>
            <a:spLocks noGrp="1"/>
          </p:cNvSpPr>
          <p:nvPr>
            <p:ph type="title"/>
          </p:nvPr>
        </p:nvSpPr>
        <p:spPr/>
        <p:txBody>
          <a:bodyPr/>
          <a:lstStyle/>
          <a:p>
            <a:r>
              <a:rPr lang="en-SG" err="1"/>
              <a:t>FTK</a:t>
            </a:r>
            <a:r>
              <a:rPr lang="en-SG"/>
              <a:t> Imager</a:t>
            </a:r>
          </a:p>
        </p:txBody>
      </p:sp>
      <p:sp>
        <p:nvSpPr>
          <p:cNvPr id="6" name="Text Placeholder 5">
            <a:extLst>
              <a:ext uri="{FF2B5EF4-FFF2-40B4-BE49-F238E27FC236}">
                <a16:creationId xmlns:a16="http://schemas.microsoft.com/office/drawing/2014/main" id="{7F42EF02-02F6-3322-E209-EC29DA38D045}"/>
              </a:ext>
            </a:extLst>
          </p:cNvPr>
          <p:cNvSpPr>
            <a:spLocks noGrp="1"/>
          </p:cNvSpPr>
          <p:nvPr>
            <p:ph type="body" idx="1"/>
          </p:nvPr>
        </p:nvSpPr>
        <p:spPr>
          <a:xfrm>
            <a:off x="428325" y="1533525"/>
            <a:ext cx="7715700" cy="3420000"/>
          </a:xfrm>
        </p:spPr>
        <p:txBody>
          <a:bodyPr/>
          <a:lstStyle/>
          <a:p>
            <a:pPr marL="323850" indent="-171450">
              <a:buFontTx/>
              <a:buChar char="-"/>
            </a:pPr>
            <a:r>
              <a:rPr lang="en-SG"/>
              <a:t>Tool used to create disk image and capture memory dump </a:t>
            </a:r>
          </a:p>
          <a:p>
            <a:pPr marL="323850" indent="-171450">
              <a:buFontTx/>
              <a:buChar char="-"/>
            </a:pPr>
            <a:endParaRPr lang="en-SG"/>
          </a:p>
          <a:p>
            <a:pPr marL="152400" indent="0">
              <a:buNone/>
            </a:pPr>
            <a:endParaRPr lang="en-SG"/>
          </a:p>
          <a:p>
            <a:pPr marL="323850" indent="-171450">
              <a:buFontTx/>
              <a:buChar char="-"/>
            </a:pPr>
            <a:r>
              <a:rPr lang="en-SG"/>
              <a:t>Simple and efficient way to create disk images and preserve critical evidence</a:t>
            </a:r>
          </a:p>
          <a:p>
            <a:pPr marL="152400" indent="0">
              <a:buNone/>
            </a:pPr>
            <a:endParaRPr lang="en-SG"/>
          </a:p>
          <a:p>
            <a:pPr marL="152400" indent="0">
              <a:buNone/>
            </a:pPr>
            <a:endParaRPr lang="en-SG"/>
          </a:p>
          <a:p>
            <a:pPr marL="323850" indent="-171450">
              <a:buFontTx/>
              <a:buChar char="-"/>
            </a:pPr>
            <a:r>
              <a:rPr lang="en-SG"/>
              <a:t>We both used </a:t>
            </a:r>
            <a:r>
              <a:rPr lang="en-SG" err="1"/>
              <a:t>FTK</a:t>
            </a:r>
            <a:r>
              <a:rPr lang="en-SG"/>
              <a:t> imager in order to generate a disk image and memory dump as evidence</a:t>
            </a:r>
          </a:p>
          <a:p>
            <a:pPr marL="323850" indent="-171450">
              <a:buFontTx/>
              <a:buChar char="-"/>
            </a:pPr>
            <a:endParaRPr lang="en-SG"/>
          </a:p>
        </p:txBody>
      </p:sp>
    </p:spTree>
    <p:extLst>
      <p:ext uri="{BB962C8B-B14F-4D97-AF65-F5344CB8AC3E}">
        <p14:creationId xmlns:p14="http://schemas.microsoft.com/office/powerpoint/2010/main" val="3601510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56"/>
          <p:cNvGrpSpPr/>
          <p:nvPr/>
        </p:nvGrpSpPr>
        <p:grpSpPr>
          <a:xfrm>
            <a:off x="1382534" y="2055787"/>
            <a:ext cx="1075848" cy="810475"/>
            <a:chOff x="3793086" y="406446"/>
            <a:chExt cx="2496746" cy="1880889"/>
          </a:xfrm>
        </p:grpSpPr>
        <p:sp>
          <p:nvSpPr>
            <p:cNvPr id="661" name="Google Shape;661;p56"/>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2" name="Google Shape;662;p56"/>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6"/>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6"/>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6"/>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6"/>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6"/>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6"/>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6"/>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6"/>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6"/>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6"/>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6"/>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6"/>
          <p:cNvGrpSpPr/>
          <p:nvPr/>
        </p:nvGrpSpPr>
        <p:grpSpPr>
          <a:xfrm>
            <a:off x="3216585" y="2697760"/>
            <a:ext cx="1091810" cy="1076975"/>
            <a:chOff x="2520725" y="1929400"/>
            <a:chExt cx="1299000" cy="1281350"/>
          </a:xfrm>
        </p:grpSpPr>
        <p:sp>
          <p:nvSpPr>
            <p:cNvPr id="682" name="Google Shape;682;p56"/>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56"/>
            <p:cNvGrpSpPr/>
            <p:nvPr/>
          </p:nvGrpSpPr>
          <p:grpSpPr>
            <a:xfrm>
              <a:off x="2596933" y="2000859"/>
              <a:ext cx="245723" cy="55091"/>
              <a:chOff x="2072400" y="1856025"/>
              <a:chExt cx="342375" cy="76750"/>
            </a:xfrm>
          </p:grpSpPr>
          <p:sp>
            <p:nvSpPr>
              <p:cNvPr id="686" name="Google Shape;686;p5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 name="Google Shape;689;p56"/>
          <p:cNvGrpSpPr/>
          <p:nvPr/>
        </p:nvGrpSpPr>
        <p:grpSpPr>
          <a:xfrm>
            <a:off x="2418504" y="1472988"/>
            <a:ext cx="2067596" cy="807300"/>
            <a:chOff x="2764654" y="3640925"/>
            <a:chExt cx="2067596" cy="807300"/>
          </a:xfrm>
        </p:grpSpPr>
        <p:sp>
          <p:nvSpPr>
            <p:cNvPr id="690" name="Google Shape;690;p56"/>
            <p:cNvSpPr/>
            <p:nvPr/>
          </p:nvSpPr>
          <p:spPr>
            <a:xfrm>
              <a:off x="2840850" y="3717125"/>
              <a:ext cx="1991400" cy="7311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rot="10800000">
              <a:off x="2764700" y="3839075"/>
              <a:ext cx="1991400" cy="5328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6"/>
            <p:cNvSpPr/>
            <p:nvPr/>
          </p:nvSpPr>
          <p:spPr>
            <a:xfrm>
              <a:off x="2764654" y="3640925"/>
              <a:ext cx="19914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56"/>
            <p:cNvGrpSpPr/>
            <p:nvPr/>
          </p:nvGrpSpPr>
          <p:grpSpPr>
            <a:xfrm>
              <a:off x="2840908" y="3712384"/>
              <a:ext cx="245723" cy="55091"/>
              <a:chOff x="2072400" y="1856025"/>
              <a:chExt cx="342375" cy="76750"/>
            </a:xfrm>
          </p:grpSpPr>
          <p:sp>
            <p:nvSpPr>
              <p:cNvPr id="694" name="Google Shape;694;p5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 name="Google Shape;697;p56"/>
          <p:cNvGrpSpPr/>
          <p:nvPr/>
        </p:nvGrpSpPr>
        <p:grpSpPr>
          <a:xfrm>
            <a:off x="1917000" y="1752888"/>
            <a:ext cx="2144384" cy="1637725"/>
            <a:chOff x="1917000" y="1752888"/>
            <a:chExt cx="2144384" cy="1637725"/>
          </a:xfrm>
        </p:grpSpPr>
        <p:sp>
          <p:nvSpPr>
            <p:cNvPr id="698" name="Google Shape;698;p56"/>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a:off x="1917000"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6"/>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56"/>
          <p:cNvSpPr txBox="1">
            <a:spLocks noGrp="1"/>
          </p:cNvSpPr>
          <p:nvPr>
            <p:ph type="ctrTitle"/>
          </p:nvPr>
        </p:nvSpPr>
        <p:spPr>
          <a:xfrm>
            <a:off x="4903200" y="2080800"/>
            <a:ext cx="3768600" cy="98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Investigation Process</a:t>
            </a:r>
            <a:endParaRPr/>
          </a:p>
        </p:txBody>
      </p:sp>
      <p:sp>
        <p:nvSpPr>
          <p:cNvPr id="705" name="Google Shape;705;p56"/>
          <p:cNvSpPr txBox="1">
            <a:spLocks noGrp="1"/>
          </p:cNvSpPr>
          <p:nvPr>
            <p:ph type="subTitle" idx="1"/>
          </p:nvPr>
        </p:nvSpPr>
        <p:spPr>
          <a:xfrm>
            <a:off x="4903188" y="3022025"/>
            <a:ext cx="27084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56"/>
          <p:cNvSpPr txBox="1">
            <a:spLocks noGrp="1"/>
          </p:cNvSpPr>
          <p:nvPr>
            <p:ph type="title" idx="2"/>
          </p:nvPr>
        </p:nvSpPr>
        <p:spPr>
          <a:xfrm>
            <a:off x="1681600" y="2031150"/>
            <a:ext cx="25593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707" name="Google Shape;707;p56"/>
          <p:cNvGrpSpPr/>
          <p:nvPr/>
        </p:nvGrpSpPr>
        <p:grpSpPr>
          <a:xfrm>
            <a:off x="1565258" y="3037601"/>
            <a:ext cx="643827" cy="730848"/>
            <a:chOff x="5455672" y="1249925"/>
            <a:chExt cx="913878" cy="1037400"/>
          </a:xfrm>
        </p:grpSpPr>
        <p:sp>
          <p:nvSpPr>
            <p:cNvPr id="708" name="Google Shape;708;p56"/>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6"/>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56"/>
            <p:cNvGrpSpPr/>
            <p:nvPr/>
          </p:nvGrpSpPr>
          <p:grpSpPr>
            <a:xfrm>
              <a:off x="5531958" y="1321384"/>
              <a:ext cx="245723" cy="55091"/>
              <a:chOff x="2072400" y="1856025"/>
              <a:chExt cx="342375" cy="76750"/>
            </a:xfrm>
          </p:grpSpPr>
          <p:sp>
            <p:nvSpPr>
              <p:cNvPr id="712" name="Google Shape;712;p56"/>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6"/>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6"/>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0" name="Google Shape;810;p59"/>
          <p:cNvSpPr txBox="1">
            <a:spLocks noGrp="1"/>
          </p:cNvSpPr>
          <p:nvPr>
            <p:ph type="subTitle" idx="1"/>
          </p:nvPr>
        </p:nvSpPr>
        <p:spPr>
          <a:xfrm>
            <a:off x="372699" y="5845047"/>
            <a:ext cx="7207500" cy="12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C5EEC43-E7BD-9D03-978D-EEFCCF6628D5}"/>
              </a:ext>
            </a:extLst>
          </p:cNvPr>
          <p:cNvSpPr>
            <a:spLocks noGrp="1"/>
          </p:cNvSpPr>
          <p:nvPr>
            <p:ph type="title"/>
          </p:nvPr>
        </p:nvSpPr>
        <p:spPr/>
        <p:txBody>
          <a:bodyPr/>
          <a:lstStyle/>
          <a:p>
            <a:endParaRPr lang="en-US"/>
          </a:p>
        </p:txBody>
      </p:sp>
      <p:pic>
        <p:nvPicPr>
          <p:cNvPr id="8" name="Picture 2" descr="A picture containing text, clipart&#10;&#10;Description automatically generated">
            <a:extLst>
              <a:ext uri="{FF2B5EF4-FFF2-40B4-BE49-F238E27FC236}">
                <a16:creationId xmlns:a16="http://schemas.microsoft.com/office/drawing/2014/main" id="{50B8EA05-971B-90B6-1BC5-C640D5BEA11B}"/>
              </a:ext>
            </a:extLst>
          </p:cNvPr>
          <p:cNvPicPr>
            <a:picLocks noChangeAspect="1"/>
          </p:cNvPicPr>
          <p:nvPr/>
        </p:nvPicPr>
        <p:blipFill>
          <a:blip r:embed="rId3"/>
          <a:stretch>
            <a:fillRect/>
          </a:stretch>
        </p:blipFill>
        <p:spPr>
          <a:xfrm>
            <a:off x="3067979" y="1043870"/>
            <a:ext cx="2645627" cy="1738522"/>
          </a:xfrm>
          <a:prstGeom prst="rect">
            <a:avLst/>
          </a:prstGeom>
        </p:spPr>
      </p:pic>
      <p:sp>
        <p:nvSpPr>
          <p:cNvPr id="14" name="Google Shape;551;p52">
            <a:extLst>
              <a:ext uri="{FF2B5EF4-FFF2-40B4-BE49-F238E27FC236}">
                <a16:creationId xmlns:a16="http://schemas.microsoft.com/office/drawing/2014/main" id="{43B3F013-5946-0A94-9FBA-151EEA272948}"/>
              </a:ext>
            </a:extLst>
          </p:cNvPr>
          <p:cNvSpPr txBox="1">
            <a:spLocks/>
          </p:cNvSpPr>
          <p:nvPr/>
        </p:nvSpPr>
        <p:spPr>
          <a:xfrm>
            <a:off x="3111488" y="2817675"/>
            <a:ext cx="2555100" cy="366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2200">
                <a:solidFill>
                  <a:schemeClr val="tx1"/>
                </a:solidFill>
                <a:latin typeface="Teko"/>
              </a:rPr>
              <a:t>THE SLEUTH KIT</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99;p56">
            <a:extLst>
              <a:ext uri="{FF2B5EF4-FFF2-40B4-BE49-F238E27FC236}">
                <a16:creationId xmlns:a16="http://schemas.microsoft.com/office/drawing/2014/main" id="{85514C78-2173-3AAD-7B17-2AB2DAF0719D}"/>
              </a:ext>
            </a:extLst>
          </p:cNvPr>
          <p:cNvSpPr/>
          <p:nvPr/>
        </p:nvSpPr>
        <p:spPr>
          <a:xfrm>
            <a:off x="-559499" y="706946"/>
            <a:ext cx="10263431" cy="4723451"/>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EE625EB-5627-6855-CC6A-13F0D562BC35}"/>
              </a:ext>
            </a:extLst>
          </p:cNvPr>
          <p:cNvSpPr>
            <a:spLocks noGrp="1"/>
          </p:cNvSpPr>
          <p:nvPr>
            <p:ph type="title"/>
          </p:nvPr>
        </p:nvSpPr>
        <p:spPr>
          <a:xfrm>
            <a:off x="714075" y="177715"/>
            <a:ext cx="7715700" cy="475500"/>
          </a:xfrm>
        </p:spPr>
        <p:txBody>
          <a:bodyPr/>
          <a:lstStyle/>
          <a:p>
            <a:r>
              <a:rPr lang="en-US"/>
              <a:t>Flowchart</a:t>
            </a:r>
          </a:p>
        </p:txBody>
      </p:sp>
      <p:pic>
        <p:nvPicPr>
          <p:cNvPr id="13" name="Picture 13" descr="A picture containing text, electronics&#10;&#10;Description automatically generated">
            <a:extLst>
              <a:ext uri="{FF2B5EF4-FFF2-40B4-BE49-F238E27FC236}">
                <a16:creationId xmlns:a16="http://schemas.microsoft.com/office/drawing/2014/main" id="{14E84587-0AE0-3B5C-5698-E3C850A1D635}"/>
              </a:ext>
            </a:extLst>
          </p:cNvPr>
          <p:cNvPicPr>
            <a:picLocks noChangeAspect="1"/>
          </p:cNvPicPr>
          <p:nvPr/>
        </p:nvPicPr>
        <p:blipFill>
          <a:blip r:embed="rId2"/>
          <a:stretch>
            <a:fillRect/>
          </a:stretch>
        </p:blipFill>
        <p:spPr>
          <a:xfrm>
            <a:off x="3442188" y="1351817"/>
            <a:ext cx="252047" cy="351693"/>
          </a:xfrm>
          <a:prstGeom prst="rect">
            <a:avLst/>
          </a:prstGeom>
        </p:spPr>
      </p:pic>
      <p:sp>
        <p:nvSpPr>
          <p:cNvPr id="14" name="TextBox 13">
            <a:extLst>
              <a:ext uri="{FF2B5EF4-FFF2-40B4-BE49-F238E27FC236}">
                <a16:creationId xmlns:a16="http://schemas.microsoft.com/office/drawing/2014/main" id="{671C5FA5-004E-4CF5-EC55-E394CDA31599}"/>
              </a:ext>
            </a:extLst>
          </p:cNvPr>
          <p:cNvSpPr txBox="1"/>
          <p:nvPr/>
        </p:nvSpPr>
        <p:spPr>
          <a:xfrm>
            <a:off x="3216519" y="1697917"/>
            <a:ext cx="819825"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latin typeface="Cambria"/>
              </a:rPr>
              <a:t>Write Blocker</a:t>
            </a:r>
          </a:p>
        </p:txBody>
      </p:sp>
      <p:pic>
        <p:nvPicPr>
          <p:cNvPr id="15" name="Picture 15">
            <a:extLst>
              <a:ext uri="{FF2B5EF4-FFF2-40B4-BE49-F238E27FC236}">
                <a16:creationId xmlns:a16="http://schemas.microsoft.com/office/drawing/2014/main" id="{EF496F27-1366-FB13-2290-76CB36F1676F}"/>
              </a:ext>
            </a:extLst>
          </p:cNvPr>
          <p:cNvPicPr>
            <a:picLocks noChangeAspect="1"/>
          </p:cNvPicPr>
          <p:nvPr/>
        </p:nvPicPr>
        <p:blipFill>
          <a:blip r:embed="rId3"/>
          <a:stretch>
            <a:fillRect/>
          </a:stretch>
        </p:blipFill>
        <p:spPr>
          <a:xfrm>
            <a:off x="162426" y="575058"/>
            <a:ext cx="8758989" cy="4564885"/>
          </a:xfrm>
          <a:prstGeom prst="rect">
            <a:avLst/>
          </a:prstGeom>
        </p:spPr>
      </p:pic>
    </p:spTree>
    <p:extLst>
      <p:ext uri="{BB962C8B-B14F-4D97-AF65-F5344CB8AC3E}">
        <p14:creationId xmlns:p14="http://schemas.microsoft.com/office/powerpoint/2010/main" val="3373168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606A5F78-2756-085B-EBD1-9CAB0F81F4BA}"/>
              </a:ext>
            </a:extLst>
          </p:cNvPr>
          <p:cNvPicPr>
            <a:picLocks noChangeAspect="1"/>
          </p:cNvPicPr>
          <p:nvPr/>
        </p:nvPicPr>
        <p:blipFill>
          <a:blip r:embed="rId3"/>
          <a:stretch>
            <a:fillRect/>
          </a:stretch>
        </p:blipFill>
        <p:spPr>
          <a:xfrm>
            <a:off x="272716" y="855596"/>
            <a:ext cx="5029200" cy="1958440"/>
          </a:xfrm>
          <a:prstGeom prst="rect">
            <a:avLst/>
          </a:prstGeom>
        </p:spPr>
      </p:pic>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17676" y="28386"/>
            <a:ext cx="4038770" cy="5076702"/>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Text&#10;&#10;Description automatically generated">
            <a:extLst>
              <a:ext uri="{FF2B5EF4-FFF2-40B4-BE49-F238E27FC236}">
                <a16:creationId xmlns:a16="http://schemas.microsoft.com/office/drawing/2014/main" id="{24F9C330-ED00-A592-9768-2DB5CCFE1FE1}"/>
              </a:ext>
            </a:extLst>
          </p:cNvPr>
          <p:cNvPicPr>
            <a:picLocks noChangeAspect="1"/>
          </p:cNvPicPr>
          <p:nvPr/>
        </p:nvPicPr>
        <p:blipFill>
          <a:blip r:embed="rId4"/>
          <a:stretch>
            <a:fillRect/>
          </a:stretch>
        </p:blipFill>
        <p:spPr>
          <a:xfrm>
            <a:off x="5205663" y="297972"/>
            <a:ext cx="3715753" cy="4497424"/>
          </a:xfrm>
          <a:prstGeom prst="rect">
            <a:avLst/>
          </a:prstGeom>
        </p:spPr>
      </p:pic>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u="sng" err="1">
                <a:solidFill>
                  <a:schemeClr val="bg1"/>
                </a:solidFill>
                <a:latin typeface="Roboto Condensed"/>
              </a:rPr>
              <a:t>fsstat</a:t>
            </a:r>
            <a:r>
              <a:rPr lang="en-US" sz="1800">
                <a:solidFill>
                  <a:schemeClr val="bg1"/>
                </a:solidFill>
                <a:latin typeface="Roboto Condensed"/>
              </a:rPr>
              <a:t>  (file system statistics)</a:t>
            </a:r>
            <a:endParaRPr lang="en-US" sz="1800" u="sng">
              <a:solidFill>
                <a:schemeClr val="bg1"/>
              </a:solidFill>
              <a:latin typeface="Roboto Condensed"/>
            </a:endParaRPr>
          </a:p>
          <a:p>
            <a:pPr marL="285750" indent="-285750">
              <a:lnSpc>
                <a:spcPct val="150000"/>
              </a:lnSpc>
              <a:buFont typeface="Calibri"/>
              <a:buChar char="-"/>
            </a:pPr>
            <a:r>
              <a:rPr lang="en-US" sz="1800">
                <a:solidFill>
                  <a:schemeClr val="bg1"/>
                </a:solidFill>
                <a:latin typeface="Roboto Condensed"/>
              </a:rPr>
              <a:t>Verifying File System Type</a:t>
            </a:r>
            <a:endParaRPr lang="en-US" sz="1800" u="sng">
              <a:solidFill>
                <a:schemeClr val="bg1"/>
              </a:solidFill>
              <a:latin typeface="Roboto Condensed"/>
            </a:endParaRPr>
          </a:p>
          <a:p>
            <a:pPr marL="285750" indent="-285750">
              <a:lnSpc>
                <a:spcPct val="150000"/>
              </a:lnSpc>
              <a:buFont typeface="Calibri"/>
              <a:buChar char="-"/>
            </a:pPr>
            <a:r>
              <a:rPr lang="en-US" sz="1800">
                <a:solidFill>
                  <a:schemeClr val="bg1"/>
                </a:solidFill>
                <a:latin typeface="Roboto Condensed"/>
              </a:rPr>
              <a:t>Determines File System Size</a:t>
            </a:r>
            <a:endParaRPr lang="en-US">
              <a:solidFill>
                <a:schemeClr val="bg1"/>
              </a:solidFill>
            </a:endParaRPr>
          </a:p>
          <a:p>
            <a:pPr marL="285750" indent="-285750">
              <a:lnSpc>
                <a:spcPct val="150000"/>
              </a:lnSpc>
              <a:buFont typeface="Calibri"/>
              <a:buChar char="-"/>
            </a:pPr>
            <a:r>
              <a:rPr lang="en-US" sz="1800">
                <a:solidFill>
                  <a:schemeClr val="bg1"/>
                </a:solidFill>
                <a:latin typeface="Roboto Condensed"/>
              </a:rPr>
              <a:t>Identifies File System Layout</a:t>
            </a:r>
          </a:p>
        </p:txBody>
      </p:sp>
    </p:spTree>
    <p:extLst>
      <p:ext uri="{BB962C8B-B14F-4D97-AF65-F5344CB8AC3E}">
        <p14:creationId xmlns:p14="http://schemas.microsoft.com/office/powerpoint/2010/main" val="3532468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092CDFF-B110-37B6-BFFC-0BCD6E438DBD}"/>
              </a:ext>
            </a:extLst>
          </p:cNvPr>
          <p:cNvSpPr/>
          <p:nvPr/>
        </p:nvSpPr>
        <p:spPr>
          <a:xfrm>
            <a:off x="5238254" y="28386"/>
            <a:ext cx="3818192" cy="5076702"/>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631;p55">
            <a:extLst>
              <a:ext uri="{FF2B5EF4-FFF2-40B4-BE49-F238E27FC236}">
                <a16:creationId xmlns:a16="http://schemas.microsoft.com/office/drawing/2014/main" id="{CDF60793-B403-A191-1C4D-F77FC9A8BDB4}"/>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6" name="TextBox 5">
            <a:extLst>
              <a:ext uri="{FF2B5EF4-FFF2-40B4-BE49-F238E27FC236}">
                <a16:creationId xmlns:a16="http://schemas.microsoft.com/office/drawing/2014/main" id="{4716C2A2-8F3C-63D3-76F6-B284CCCA30F0}"/>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a:t>
            </a:r>
          </a:p>
        </p:txBody>
      </p:sp>
      <p:sp>
        <p:nvSpPr>
          <p:cNvPr id="12" name="TextBox 11">
            <a:extLst>
              <a:ext uri="{FF2B5EF4-FFF2-40B4-BE49-F238E27FC236}">
                <a16:creationId xmlns:a16="http://schemas.microsoft.com/office/drawing/2014/main" id="{7EC951D0-9047-1A0F-6A3D-C94751D8D6D3}"/>
              </a:ext>
            </a:extLst>
          </p:cNvPr>
          <p:cNvSpPr txBox="1"/>
          <p:nvPr/>
        </p:nvSpPr>
        <p:spPr>
          <a:xfrm>
            <a:off x="716387" y="2450656"/>
            <a:ext cx="43014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u="sng" err="1">
                <a:solidFill>
                  <a:schemeClr val="bg1"/>
                </a:solidFill>
                <a:latin typeface="Roboto Condensed"/>
              </a:rPr>
              <a:t>fls</a:t>
            </a:r>
            <a:r>
              <a:rPr lang="en-US" sz="1800">
                <a:solidFill>
                  <a:schemeClr val="bg1"/>
                </a:solidFill>
                <a:latin typeface="Roboto Condensed"/>
              </a:rPr>
              <a:t>  (file listing)</a:t>
            </a:r>
            <a:endParaRPr lang="en-US" sz="1800" u="sng">
              <a:solidFill>
                <a:schemeClr val="bg1"/>
              </a:solidFill>
              <a:latin typeface="Roboto Condensed"/>
            </a:endParaRPr>
          </a:p>
          <a:p>
            <a:pPr marL="285750" indent="-285750">
              <a:lnSpc>
                <a:spcPct val="150000"/>
              </a:lnSpc>
              <a:buFont typeface="Calibri"/>
              <a:buChar char="-"/>
            </a:pPr>
            <a:r>
              <a:rPr lang="en-US" sz="1800">
                <a:solidFill>
                  <a:schemeClr val="bg1"/>
                </a:solidFill>
                <a:latin typeface="Roboto Condensed"/>
              </a:rPr>
              <a:t>Identify Files and Directories</a:t>
            </a:r>
            <a:endParaRPr lang="en-US" sz="1800" u="sng">
              <a:solidFill>
                <a:schemeClr val="bg1"/>
              </a:solidFill>
              <a:latin typeface="Roboto Condensed"/>
            </a:endParaRPr>
          </a:p>
          <a:p>
            <a:pPr marL="285750" indent="-285750">
              <a:lnSpc>
                <a:spcPct val="150000"/>
              </a:lnSpc>
              <a:buFont typeface="Calibri"/>
              <a:buChar char="-"/>
            </a:pPr>
            <a:r>
              <a:rPr lang="en-US" sz="1800">
                <a:solidFill>
                  <a:schemeClr val="bg1"/>
                </a:solidFill>
                <a:latin typeface="Roboto Condensed"/>
              </a:rPr>
              <a:t>Find Recoverable Deleted files/directories</a:t>
            </a:r>
          </a:p>
          <a:p>
            <a:pPr marL="285750" indent="-285750">
              <a:lnSpc>
                <a:spcPct val="150000"/>
              </a:lnSpc>
              <a:buFont typeface="Calibri"/>
              <a:buChar char="-"/>
            </a:pPr>
            <a:r>
              <a:rPr lang="en-US" sz="1800">
                <a:solidFill>
                  <a:schemeClr val="bg1"/>
                </a:solidFill>
                <a:latin typeface="Roboto Condensed"/>
              </a:rPr>
              <a:t>Mapping File System Structure</a:t>
            </a:r>
          </a:p>
        </p:txBody>
      </p:sp>
      <p:pic>
        <p:nvPicPr>
          <p:cNvPr id="14" name="Picture 14" descr="Graphical user interface, application&#10;&#10;Description automatically generated">
            <a:extLst>
              <a:ext uri="{FF2B5EF4-FFF2-40B4-BE49-F238E27FC236}">
                <a16:creationId xmlns:a16="http://schemas.microsoft.com/office/drawing/2014/main" id="{E22D9481-C215-EE0B-8DEC-294673213DD4}"/>
              </a:ext>
            </a:extLst>
          </p:cNvPr>
          <p:cNvPicPr>
            <a:picLocks noChangeAspect="1"/>
          </p:cNvPicPr>
          <p:nvPr/>
        </p:nvPicPr>
        <p:blipFill>
          <a:blip r:embed="rId3"/>
          <a:stretch>
            <a:fillRect/>
          </a:stretch>
        </p:blipFill>
        <p:spPr>
          <a:xfrm>
            <a:off x="262689" y="865622"/>
            <a:ext cx="5029200" cy="1958439"/>
          </a:xfrm>
          <a:prstGeom prst="rect">
            <a:avLst/>
          </a:prstGeom>
        </p:spPr>
      </p:pic>
      <p:pic>
        <p:nvPicPr>
          <p:cNvPr id="15" name="Picture 15" descr="Text&#10;&#10;Description automatically generated">
            <a:extLst>
              <a:ext uri="{FF2B5EF4-FFF2-40B4-BE49-F238E27FC236}">
                <a16:creationId xmlns:a16="http://schemas.microsoft.com/office/drawing/2014/main" id="{20117456-E68B-4591-43B0-CA1D96349124}"/>
              </a:ext>
            </a:extLst>
          </p:cNvPr>
          <p:cNvPicPr>
            <a:picLocks noChangeAspect="1"/>
          </p:cNvPicPr>
          <p:nvPr/>
        </p:nvPicPr>
        <p:blipFill>
          <a:blip r:embed="rId4"/>
          <a:stretch>
            <a:fillRect/>
          </a:stretch>
        </p:blipFill>
        <p:spPr>
          <a:xfrm>
            <a:off x="5446295" y="222273"/>
            <a:ext cx="3384884" cy="4618743"/>
          </a:xfrm>
          <a:prstGeom prst="rect">
            <a:avLst/>
          </a:prstGeom>
        </p:spPr>
      </p:pic>
    </p:spTree>
    <p:extLst>
      <p:ext uri="{BB962C8B-B14F-4D97-AF65-F5344CB8AC3E}">
        <p14:creationId xmlns:p14="http://schemas.microsoft.com/office/powerpoint/2010/main" val="134884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String Search</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17676" y="28386"/>
            <a:ext cx="4038770" cy="5076702"/>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pic>
        <p:nvPicPr>
          <p:cNvPr id="3" name="Picture 3" descr="Graphical user interface, text, application&#10;&#10;Description automatically generated">
            <a:extLst>
              <a:ext uri="{FF2B5EF4-FFF2-40B4-BE49-F238E27FC236}">
                <a16:creationId xmlns:a16="http://schemas.microsoft.com/office/drawing/2014/main" id="{F68E419B-FE18-4363-1DA6-F1FF0AD5E2D3}"/>
              </a:ext>
            </a:extLst>
          </p:cNvPr>
          <p:cNvPicPr>
            <a:picLocks noChangeAspect="1"/>
          </p:cNvPicPr>
          <p:nvPr/>
        </p:nvPicPr>
        <p:blipFill>
          <a:blip r:embed="rId3"/>
          <a:stretch>
            <a:fillRect/>
          </a:stretch>
        </p:blipFill>
        <p:spPr>
          <a:xfrm>
            <a:off x="282742" y="895701"/>
            <a:ext cx="4999120" cy="1948413"/>
          </a:xfrm>
          <a:prstGeom prst="rect">
            <a:avLst/>
          </a:prstGeom>
        </p:spPr>
      </p:pic>
      <p:pic>
        <p:nvPicPr>
          <p:cNvPr id="4" name="Picture 4" descr="Text&#10;&#10;Description automatically generated">
            <a:extLst>
              <a:ext uri="{FF2B5EF4-FFF2-40B4-BE49-F238E27FC236}">
                <a16:creationId xmlns:a16="http://schemas.microsoft.com/office/drawing/2014/main" id="{A7329254-989B-7E78-554A-74201907636E}"/>
              </a:ext>
            </a:extLst>
          </p:cNvPr>
          <p:cNvPicPr>
            <a:picLocks noChangeAspect="1"/>
          </p:cNvPicPr>
          <p:nvPr/>
        </p:nvPicPr>
        <p:blipFill>
          <a:blip r:embed="rId4"/>
          <a:stretch>
            <a:fillRect/>
          </a:stretch>
        </p:blipFill>
        <p:spPr>
          <a:xfrm>
            <a:off x="5055268" y="778490"/>
            <a:ext cx="3916278" cy="3666731"/>
          </a:xfrm>
          <a:prstGeom prst="rect">
            <a:avLst/>
          </a:prstGeom>
        </p:spPr>
      </p:pic>
      <p:sp>
        <p:nvSpPr>
          <p:cNvPr id="7" name="TextBox 6">
            <a:extLst>
              <a:ext uri="{FF2B5EF4-FFF2-40B4-BE49-F238E27FC236}">
                <a16:creationId xmlns:a16="http://schemas.microsoft.com/office/drawing/2014/main" id="{873B4F80-70B2-DD4B-B394-7A34AEC28BE9}"/>
              </a:ext>
            </a:extLst>
          </p:cNvPr>
          <p:cNvSpPr txBox="1"/>
          <p:nvPr/>
        </p:nvSpPr>
        <p:spPr>
          <a:xfrm>
            <a:off x="636176" y="2570972"/>
            <a:ext cx="4301429"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Traces of email being sent, suggests that we should navigate to where emails from Mail application are stored at using </a:t>
            </a:r>
            <a:r>
              <a:rPr lang="en-US" sz="1800" b="1" err="1">
                <a:solidFill>
                  <a:schemeClr val="bg1"/>
                </a:solidFill>
                <a:latin typeface="Roboto Condensed"/>
              </a:rPr>
              <a:t>fls</a:t>
            </a:r>
            <a:r>
              <a:rPr lang="en-US" sz="1800">
                <a:solidFill>
                  <a:schemeClr val="bg1"/>
                </a:solidFill>
                <a:latin typeface="Roboto Condensed"/>
              </a:rPr>
              <a:t> and extract them with </a:t>
            </a:r>
            <a:r>
              <a:rPr lang="en-US" sz="1800" b="1" err="1">
                <a:solidFill>
                  <a:schemeClr val="bg1"/>
                </a:solidFill>
                <a:latin typeface="Roboto Condensed"/>
              </a:rPr>
              <a:t>icat</a:t>
            </a:r>
            <a:r>
              <a:rPr lang="en-US" sz="1800" b="1">
                <a:solidFill>
                  <a:schemeClr val="bg1"/>
                </a:solidFill>
                <a:latin typeface="Roboto Condensed"/>
              </a:rPr>
              <a:t> </a:t>
            </a:r>
            <a:r>
              <a:rPr lang="en-US" sz="1800">
                <a:solidFill>
                  <a:schemeClr val="bg1"/>
                </a:solidFill>
                <a:latin typeface="Roboto Condensed"/>
              </a:rPr>
              <a:t>or </a:t>
            </a:r>
            <a:r>
              <a:rPr lang="en-US" sz="1800" b="1" err="1">
                <a:solidFill>
                  <a:schemeClr val="bg1"/>
                </a:solidFill>
                <a:latin typeface="Roboto Condensed"/>
              </a:rPr>
              <a:t>tsk_recover</a:t>
            </a:r>
            <a:r>
              <a:rPr lang="en-US" sz="1800">
                <a:solidFill>
                  <a:schemeClr val="bg1"/>
                </a:solidFill>
                <a:latin typeface="Roboto Condensed"/>
              </a:rPr>
              <a:t>.</a:t>
            </a:r>
          </a:p>
        </p:txBody>
      </p:sp>
    </p:spTree>
    <p:extLst>
      <p:ext uri="{BB962C8B-B14F-4D97-AF65-F5344CB8AC3E}">
        <p14:creationId xmlns:p14="http://schemas.microsoft.com/office/powerpoint/2010/main" val="2867829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Emails</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17676" y="28386"/>
            <a:ext cx="4038770" cy="3693070"/>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70972"/>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By navigating to the subdirectory where the emails are stored from Mail application, we can then read and extract the .</a:t>
            </a:r>
            <a:r>
              <a:rPr lang="en-US" sz="1800" err="1">
                <a:solidFill>
                  <a:schemeClr val="bg1"/>
                </a:solidFill>
                <a:latin typeface="Roboto Condensed"/>
              </a:rPr>
              <a:t>eml</a:t>
            </a:r>
            <a:r>
              <a:rPr lang="en-US" sz="1800">
                <a:solidFill>
                  <a:schemeClr val="bg1"/>
                </a:solidFill>
                <a:latin typeface="Roboto Condensed"/>
              </a:rPr>
              <a:t> files</a:t>
            </a:r>
          </a:p>
        </p:txBody>
      </p:sp>
      <p:pic>
        <p:nvPicPr>
          <p:cNvPr id="5" name="Picture 7">
            <a:extLst>
              <a:ext uri="{FF2B5EF4-FFF2-40B4-BE49-F238E27FC236}">
                <a16:creationId xmlns:a16="http://schemas.microsoft.com/office/drawing/2014/main" id="{D5444976-61EA-C6E5-19F8-FA2AF59CD6E0}"/>
              </a:ext>
            </a:extLst>
          </p:cNvPr>
          <p:cNvPicPr>
            <a:picLocks noChangeAspect="1"/>
          </p:cNvPicPr>
          <p:nvPr/>
        </p:nvPicPr>
        <p:blipFill>
          <a:blip r:embed="rId3"/>
          <a:stretch>
            <a:fillRect/>
          </a:stretch>
        </p:blipFill>
        <p:spPr>
          <a:xfrm>
            <a:off x="5055269" y="526634"/>
            <a:ext cx="3956384" cy="2766759"/>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4D2FDD32-931E-3926-CBF9-07F400605EE1}"/>
              </a:ext>
            </a:extLst>
          </p:cNvPr>
          <p:cNvPicPr>
            <a:picLocks noChangeAspect="1"/>
          </p:cNvPicPr>
          <p:nvPr/>
        </p:nvPicPr>
        <p:blipFill>
          <a:blip r:embed="rId4"/>
          <a:stretch>
            <a:fillRect/>
          </a:stretch>
        </p:blipFill>
        <p:spPr>
          <a:xfrm>
            <a:off x="263547" y="894845"/>
            <a:ext cx="4999121" cy="1958440"/>
          </a:xfrm>
          <a:prstGeom prst="rect">
            <a:avLst/>
          </a:prstGeom>
        </p:spPr>
      </p:pic>
      <p:sp>
        <p:nvSpPr>
          <p:cNvPr id="10" name="TextBox 9">
            <a:extLst>
              <a:ext uri="{FF2B5EF4-FFF2-40B4-BE49-F238E27FC236}">
                <a16:creationId xmlns:a16="http://schemas.microsoft.com/office/drawing/2014/main" id="{8D69F574-306B-D27B-99C3-D725169034CA}"/>
              </a:ext>
            </a:extLst>
          </p:cNvPr>
          <p:cNvSpPr txBox="1"/>
          <p:nvPr/>
        </p:nvSpPr>
        <p:spPr>
          <a:xfrm>
            <a:off x="633664" y="3957387"/>
            <a:ext cx="7926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C:\Users\thomas\AppData\Local\Packages\microsoft.windowscommunicationsapps_8wekyb3d8bbwe\LocalState\Indexed\LiveComm\6bec57dcd8193478\120712-0049\Mail\1</a:t>
            </a:r>
          </a:p>
        </p:txBody>
      </p:sp>
    </p:spTree>
    <p:extLst>
      <p:ext uri="{BB962C8B-B14F-4D97-AF65-F5344CB8AC3E}">
        <p14:creationId xmlns:p14="http://schemas.microsoft.com/office/powerpoint/2010/main" val="1012614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Investigating Strings in File</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17676" y="28386"/>
            <a:ext cx="4038770" cy="4976438"/>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70972"/>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With the use of </a:t>
            </a:r>
            <a:r>
              <a:rPr lang="en-US" sz="1800" err="1">
                <a:solidFill>
                  <a:schemeClr val="bg1"/>
                </a:solidFill>
                <a:latin typeface="Roboto Condensed"/>
              </a:rPr>
              <a:t>icat</a:t>
            </a:r>
            <a:r>
              <a:rPr lang="en-US" sz="1800">
                <a:solidFill>
                  <a:schemeClr val="bg1"/>
                </a:solidFill>
                <a:latin typeface="Roboto Condensed"/>
              </a:rPr>
              <a:t>, we were able to concatenate the contents of a .</a:t>
            </a:r>
            <a:r>
              <a:rPr lang="en-US" sz="1800" err="1">
                <a:solidFill>
                  <a:schemeClr val="bg1"/>
                </a:solidFill>
                <a:latin typeface="Roboto Condensed"/>
              </a:rPr>
              <a:t>eml</a:t>
            </a:r>
            <a:r>
              <a:rPr lang="en-US" sz="1800">
                <a:solidFill>
                  <a:schemeClr val="bg1"/>
                </a:solidFill>
                <a:latin typeface="Roboto Condensed"/>
              </a:rPr>
              <a:t> file with its </a:t>
            </a:r>
            <a:r>
              <a:rPr lang="en-US" sz="1800" err="1">
                <a:solidFill>
                  <a:schemeClr val="bg1"/>
                </a:solidFill>
                <a:latin typeface="Roboto Condensed"/>
              </a:rPr>
              <a:t>inode</a:t>
            </a:r>
            <a:r>
              <a:rPr lang="en-US" sz="1800">
                <a:solidFill>
                  <a:schemeClr val="bg1"/>
                </a:solidFill>
                <a:latin typeface="Roboto Condensed"/>
              </a:rPr>
              <a:t> to find text encoded in base64.</a:t>
            </a:r>
            <a:endParaRPr lang="en-US">
              <a:solidFill>
                <a:schemeClr val="bg1"/>
              </a:solidFill>
            </a:endParaRPr>
          </a:p>
        </p:txBody>
      </p:sp>
      <p:pic>
        <p:nvPicPr>
          <p:cNvPr id="3" name="Picture 3" descr="Text&#10;&#10;Description automatically generated">
            <a:extLst>
              <a:ext uri="{FF2B5EF4-FFF2-40B4-BE49-F238E27FC236}">
                <a16:creationId xmlns:a16="http://schemas.microsoft.com/office/drawing/2014/main" id="{70BCD6C6-0C60-E56C-6AB8-BE563FC19BDA}"/>
              </a:ext>
            </a:extLst>
          </p:cNvPr>
          <p:cNvPicPr>
            <a:picLocks noChangeAspect="1"/>
          </p:cNvPicPr>
          <p:nvPr/>
        </p:nvPicPr>
        <p:blipFill>
          <a:blip r:embed="rId3"/>
          <a:stretch>
            <a:fillRect/>
          </a:stretch>
        </p:blipFill>
        <p:spPr>
          <a:xfrm>
            <a:off x="5055268" y="493116"/>
            <a:ext cx="3996489" cy="838557"/>
          </a:xfrm>
          <a:prstGeom prst="rect">
            <a:avLst/>
          </a:prstGeom>
        </p:spPr>
      </p:pic>
      <p:pic>
        <p:nvPicPr>
          <p:cNvPr id="4" name="Picture 7" descr="Text&#10;&#10;Description automatically generated">
            <a:extLst>
              <a:ext uri="{FF2B5EF4-FFF2-40B4-BE49-F238E27FC236}">
                <a16:creationId xmlns:a16="http://schemas.microsoft.com/office/drawing/2014/main" id="{6304E4DD-32EE-75A9-1929-5FCEA09A5910}"/>
              </a:ext>
            </a:extLst>
          </p:cNvPr>
          <p:cNvPicPr>
            <a:picLocks noChangeAspect="1"/>
          </p:cNvPicPr>
          <p:nvPr/>
        </p:nvPicPr>
        <p:blipFill>
          <a:blip r:embed="rId4"/>
          <a:stretch>
            <a:fillRect/>
          </a:stretch>
        </p:blipFill>
        <p:spPr>
          <a:xfrm>
            <a:off x="5135479" y="1467040"/>
            <a:ext cx="3816015" cy="3061656"/>
          </a:xfrm>
          <a:prstGeom prst="rect">
            <a:avLst/>
          </a:prstGeom>
        </p:spPr>
      </p:pic>
      <p:pic>
        <p:nvPicPr>
          <p:cNvPr id="8" name="Picture 10" descr="Graphical user interface, text, application&#10;&#10;Description automatically generated">
            <a:extLst>
              <a:ext uri="{FF2B5EF4-FFF2-40B4-BE49-F238E27FC236}">
                <a16:creationId xmlns:a16="http://schemas.microsoft.com/office/drawing/2014/main" id="{CAC98CB4-EA7F-BCA3-DC3E-DC52579CE1E4}"/>
              </a:ext>
            </a:extLst>
          </p:cNvPr>
          <p:cNvPicPr>
            <a:picLocks noChangeAspect="1"/>
          </p:cNvPicPr>
          <p:nvPr/>
        </p:nvPicPr>
        <p:blipFill>
          <a:blip r:embed="rId5"/>
          <a:stretch>
            <a:fillRect/>
          </a:stretch>
        </p:blipFill>
        <p:spPr>
          <a:xfrm>
            <a:off x="232611" y="865621"/>
            <a:ext cx="5109410" cy="1988518"/>
          </a:xfrm>
          <a:prstGeom prst="rect">
            <a:avLst/>
          </a:prstGeom>
        </p:spPr>
      </p:pic>
    </p:spTree>
    <p:extLst>
      <p:ext uri="{BB962C8B-B14F-4D97-AF65-F5344CB8AC3E}">
        <p14:creationId xmlns:p14="http://schemas.microsoft.com/office/powerpoint/2010/main" val="254280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Investigative Process</a:t>
            </a:r>
            <a:endParaRPr/>
          </a:p>
        </p:txBody>
      </p:sp>
      <p:grpSp>
        <p:nvGrpSpPr>
          <p:cNvPr id="419" name="Google Shape;419;p48"/>
          <p:cNvGrpSpPr/>
          <p:nvPr/>
        </p:nvGrpSpPr>
        <p:grpSpPr>
          <a:xfrm>
            <a:off x="7101902" y="89341"/>
            <a:ext cx="1958304" cy="1708490"/>
            <a:chOff x="1423513" y="1507700"/>
            <a:chExt cx="2439039" cy="2127899"/>
          </a:xfrm>
        </p:grpSpPr>
        <p:sp>
          <p:nvSpPr>
            <p:cNvPr id="420" name="Google Shape;420;p48"/>
            <p:cNvSpPr/>
            <p:nvPr/>
          </p:nvSpPr>
          <p:spPr>
            <a:xfrm>
              <a:off x="1487114" y="1612394"/>
              <a:ext cx="2375437" cy="2023205"/>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1423525" y="1612400"/>
              <a:ext cx="2375457" cy="1918534"/>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1423513" y="1507700"/>
              <a:ext cx="2375457" cy="216691"/>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48"/>
            <p:cNvGrpSpPr/>
            <p:nvPr/>
          </p:nvGrpSpPr>
          <p:grpSpPr>
            <a:xfrm>
              <a:off x="1546115" y="1589081"/>
              <a:ext cx="270113" cy="60548"/>
              <a:chOff x="1546115" y="1589081"/>
              <a:chExt cx="270113" cy="60548"/>
            </a:xfrm>
          </p:grpSpPr>
          <p:sp>
            <p:nvSpPr>
              <p:cNvPr id="424" name="Google Shape;424;p48"/>
              <p:cNvSpPr/>
              <p:nvPr/>
            </p:nvSpPr>
            <p:spPr>
              <a:xfrm>
                <a:off x="1546115" y="1589081"/>
                <a:ext cx="60548" cy="60548"/>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1650888" y="1589081"/>
                <a:ext cx="60568" cy="60548"/>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1755680" y="1589081"/>
                <a:ext cx="60548" cy="60548"/>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 name="Google Shape;427;p48"/>
          <p:cNvGrpSpPr/>
          <p:nvPr/>
        </p:nvGrpSpPr>
        <p:grpSpPr>
          <a:xfrm>
            <a:off x="6700320" y="1298176"/>
            <a:ext cx="913969" cy="1037504"/>
            <a:chOff x="5455672" y="1249925"/>
            <a:chExt cx="913878" cy="1037400"/>
          </a:xfrm>
        </p:grpSpPr>
        <p:sp>
          <p:nvSpPr>
            <p:cNvPr id="428" name="Google Shape;428;p48"/>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48"/>
            <p:cNvGrpSpPr/>
            <p:nvPr/>
          </p:nvGrpSpPr>
          <p:grpSpPr>
            <a:xfrm>
              <a:off x="5531958" y="1321384"/>
              <a:ext cx="245723" cy="55091"/>
              <a:chOff x="2072400" y="1856025"/>
              <a:chExt cx="342375" cy="76750"/>
            </a:xfrm>
          </p:grpSpPr>
          <p:sp>
            <p:nvSpPr>
              <p:cNvPr id="432" name="Google Shape;432;p48"/>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8"/>
          <p:cNvGrpSpPr/>
          <p:nvPr/>
        </p:nvGrpSpPr>
        <p:grpSpPr>
          <a:xfrm>
            <a:off x="7555857" y="424610"/>
            <a:ext cx="1051876" cy="1037445"/>
            <a:chOff x="6220900" y="1850625"/>
            <a:chExt cx="995906" cy="982336"/>
          </a:xfrm>
        </p:grpSpPr>
        <p:sp>
          <p:nvSpPr>
            <p:cNvPr id="436" name="Google Shape;436;p48"/>
            <p:cNvSpPr/>
            <p:nvPr/>
          </p:nvSpPr>
          <p:spPr>
            <a:xfrm>
              <a:off x="6220900" y="1850625"/>
              <a:ext cx="995906" cy="982336"/>
            </a:xfrm>
            <a:custGeom>
              <a:avLst/>
              <a:gdLst/>
              <a:ahLst/>
              <a:cxnLst/>
              <a:rect l="l" t="t" r="r" b="b"/>
              <a:pathLst>
                <a:path w="16733" h="16505" extrusionOk="0">
                  <a:moveTo>
                    <a:pt x="15643" y="2017"/>
                  </a:moveTo>
                  <a:cubicBezTo>
                    <a:pt x="13058" y="2293"/>
                    <a:pt x="10456" y="1578"/>
                    <a:pt x="8375" y="1"/>
                  </a:cubicBezTo>
                  <a:cubicBezTo>
                    <a:pt x="6294" y="1562"/>
                    <a:pt x="3692" y="2293"/>
                    <a:pt x="1107" y="2017"/>
                  </a:cubicBezTo>
                  <a:cubicBezTo>
                    <a:pt x="1107" y="2017"/>
                    <a:pt x="1" y="15139"/>
                    <a:pt x="8375" y="16505"/>
                  </a:cubicBezTo>
                  <a:cubicBezTo>
                    <a:pt x="16732" y="15139"/>
                    <a:pt x="15643" y="2017"/>
                    <a:pt x="15643" y="20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294465" y="1923237"/>
              <a:ext cx="848779" cy="837173"/>
            </a:xfrm>
            <a:custGeom>
              <a:avLst/>
              <a:gdLst/>
              <a:ahLst/>
              <a:cxnLst/>
              <a:rect l="l" t="t" r="r" b="b"/>
              <a:pathLst>
                <a:path w="14261" h="14066" extrusionOk="0">
                  <a:moveTo>
                    <a:pt x="7139" y="0"/>
                  </a:moveTo>
                  <a:cubicBezTo>
                    <a:pt x="5620" y="1143"/>
                    <a:pt x="3780" y="1760"/>
                    <a:pt x="1893" y="1760"/>
                  </a:cubicBezTo>
                  <a:cubicBezTo>
                    <a:pt x="1577" y="1760"/>
                    <a:pt x="1261" y="1743"/>
                    <a:pt x="944" y="1708"/>
                  </a:cubicBezTo>
                  <a:lnTo>
                    <a:pt x="944" y="1708"/>
                  </a:lnTo>
                  <a:cubicBezTo>
                    <a:pt x="944" y="1708"/>
                    <a:pt x="1" y="12894"/>
                    <a:pt x="7139" y="14065"/>
                  </a:cubicBezTo>
                  <a:cubicBezTo>
                    <a:pt x="14261" y="12894"/>
                    <a:pt x="13334" y="1708"/>
                    <a:pt x="13334" y="1708"/>
                  </a:cubicBezTo>
                  <a:lnTo>
                    <a:pt x="13334" y="1708"/>
                  </a:lnTo>
                  <a:cubicBezTo>
                    <a:pt x="13017" y="1743"/>
                    <a:pt x="12700" y="1760"/>
                    <a:pt x="12385" y="1760"/>
                  </a:cubicBezTo>
                  <a:cubicBezTo>
                    <a:pt x="10498" y="1760"/>
                    <a:pt x="8657" y="1143"/>
                    <a:pt x="7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598367" y="2140003"/>
              <a:ext cx="235213" cy="117130"/>
            </a:xfrm>
            <a:custGeom>
              <a:avLst/>
              <a:gdLst/>
              <a:ahLst/>
              <a:cxnLst/>
              <a:rect l="l" t="t" r="r" b="b"/>
              <a:pathLst>
                <a:path w="3952" h="1968" fill="none" extrusionOk="0">
                  <a:moveTo>
                    <a:pt x="0" y="1968"/>
                  </a:moveTo>
                  <a:cubicBezTo>
                    <a:pt x="0" y="879"/>
                    <a:pt x="878" y="1"/>
                    <a:pt x="1968" y="1"/>
                  </a:cubicBezTo>
                  <a:cubicBezTo>
                    <a:pt x="3057" y="1"/>
                    <a:pt x="3951" y="879"/>
                    <a:pt x="3951" y="1968"/>
                  </a:cubicBezTo>
                </a:path>
              </a:pathLst>
            </a:custGeom>
            <a:noFill/>
            <a:ln w="15450" cap="flat" cmpd="sng">
              <a:solidFill>
                <a:schemeClr val="dk2"/>
              </a:solidFill>
              <a:prstDash val="solid"/>
              <a:miter lim="162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557716" y="2245470"/>
              <a:ext cx="314550" cy="281696"/>
            </a:xfrm>
            <a:custGeom>
              <a:avLst/>
              <a:gdLst/>
              <a:ahLst/>
              <a:cxnLst/>
              <a:rect l="l" t="t" r="r" b="b"/>
              <a:pathLst>
                <a:path w="5285" h="4733" extrusionOk="0">
                  <a:moveTo>
                    <a:pt x="2651" y="944"/>
                  </a:moveTo>
                  <a:cubicBezTo>
                    <a:pt x="3545" y="944"/>
                    <a:pt x="3789" y="2196"/>
                    <a:pt x="2943" y="2537"/>
                  </a:cubicBezTo>
                  <a:lnTo>
                    <a:pt x="2960" y="2537"/>
                  </a:lnTo>
                  <a:lnTo>
                    <a:pt x="3122" y="4082"/>
                  </a:lnTo>
                  <a:lnTo>
                    <a:pt x="2163" y="4082"/>
                  </a:lnTo>
                  <a:lnTo>
                    <a:pt x="2342" y="2537"/>
                  </a:lnTo>
                  <a:cubicBezTo>
                    <a:pt x="1496" y="2196"/>
                    <a:pt x="1740" y="944"/>
                    <a:pt x="2651" y="944"/>
                  </a:cubicBezTo>
                  <a:close/>
                  <a:moveTo>
                    <a:pt x="358" y="1"/>
                  </a:moveTo>
                  <a:cubicBezTo>
                    <a:pt x="163" y="1"/>
                    <a:pt x="17" y="163"/>
                    <a:pt x="0" y="359"/>
                  </a:cubicBezTo>
                  <a:lnTo>
                    <a:pt x="0" y="4375"/>
                  </a:lnTo>
                  <a:cubicBezTo>
                    <a:pt x="17" y="4570"/>
                    <a:pt x="163" y="4716"/>
                    <a:pt x="358" y="4732"/>
                  </a:cubicBezTo>
                  <a:lnTo>
                    <a:pt x="4943" y="4732"/>
                  </a:lnTo>
                  <a:cubicBezTo>
                    <a:pt x="5138" y="4716"/>
                    <a:pt x="5285" y="4570"/>
                    <a:pt x="5285" y="4375"/>
                  </a:cubicBezTo>
                  <a:lnTo>
                    <a:pt x="5285" y="359"/>
                  </a:lnTo>
                  <a:cubicBezTo>
                    <a:pt x="5285" y="163"/>
                    <a:pt x="5138" y="1"/>
                    <a:pt x="4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8"/>
          <p:cNvGrpSpPr/>
          <p:nvPr/>
        </p:nvGrpSpPr>
        <p:grpSpPr>
          <a:xfrm>
            <a:off x="6920155" y="1572649"/>
            <a:ext cx="392814" cy="393256"/>
            <a:chOff x="5058225" y="3569225"/>
            <a:chExt cx="562208" cy="562840"/>
          </a:xfrm>
        </p:grpSpPr>
        <p:sp>
          <p:nvSpPr>
            <p:cNvPr id="441" name="Google Shape;441;p48"/>
            <p:cNvSpPr/>
            <p:nvPr/>
          </p:nvSpPr>
          <p:spPr>
            <a:xfrm>
              <a:off x="5058225" y="3569225"/>
              <a:ext cx="562208" cy="562840"/>
            </a:xfrm>
            <a:custGeom>
              <a:avLst/>
              <a:gdLst/>
              <a:ahLst/>
              <a:cxnLst/>
              <a:rect l="l" t="t" r="r" b="b"/>
              <a:pathLst>
                <a:path w="15106" h="15123" extrusionOk="0">
                  <a:moveTo>
                    <a:pt x="7545" y="0"/>
                  </a:moveTo>
                  <a:cubicBezTo>
                    <a:pt x="3383" y="0"/>
                    <a:pt x="1" y="3382"/>
                    <a:pt x="1" y="7561"/>
                  </a:cubicBezTo>
                  <a:cubicBezTo>
                    <a:pt x="1" y="11724"/>
                    <a:pt x="3383" y="15122"/>
                    <a:pt x="7545" y="15122"/>
                  </a:cubicBezTo>
                  <a:cubicBezTo>
                    <a:pt x="11724" y="15122"/>
                    <a:pt x="15106" y="11724"/>
                    <a:pt x="15106" y="7561"/>
                  </a:cubicBezTo>
                  <a:cubicBezTo>
                    <a:pt x="15106" y="3382"/>
                    <a:pt x="11724" y="0"/>
                    <a:pt x="7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5140514" y="3651514"/>
              <a:ext cx="397632" cy="397632"/>
            </a:xfrm>
            <a:custGeom>
              <a:avLst/>
              <a:gdLst/>
              <a:ahLst/>
              <a:cxnLst/>
              <a:rect l="l" t="t" r="r" b="b"/>
              <a:pathLst>
                <a:path w="10684" h="10684" extrusionOk="0">
                  <a:moveTo>
                    <a:pt x="10684" y="5350"/>
                  </a:moveTo>
                  <a:cubicBezTo>
                    <a:pt x="10684" y="8293"/>
                    <a:pt x="8293" y="10683"/>
                    <a:pt x="5334" y="10683"/>
                  </a:cubicBezTo>
                  <a:cubicBezTo>
                    <a:pt x="2391" y="10683"/>
                    <a:pt x="1" y="8293"/>
                    <a:pt x="1" y="5350"/>
                  </a:cubicBezTo>
                  <a:cubicBezTo>
                    <a:pt x="1" y="2391"/>
                    <a:pt x="2391" y="1"/>
                    <a:pt x="5334" y="1"/>
                  </a:cubicBezTo>
                  <a:cubicBezTo>
                    <a:pt x="8293" y="1"/>
                    <a:pt x="10684" y="2391"/>
                    <a:pt x="10684" y="5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5280343" y="3756804"/>
              <a:ext cx="162194" cy="187055"/>
            </a:xfrm>
            <a:custGeom>
              <a:avLst/>
              <a:gdLst/>
              <a:ahLst/>
              <a:cxnLst/>
              <a:rect l="l" t="t" r="r" b="b"/>
              <a:pathLst>
                <a:path w="4358" h="5026" extrusionOk="0">
                  <a:moveTo>
                    <a:pt x="0" y="1"/>
                  </a:moveTo>
                  <a:lnTo>
                    <a:pt x="0" y="5025"/>
                  </a:lnTo>
                  <a:lnTo>
                    <a:pt x="4358" y="252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48"/>
          <p:cNvSpPr txBox="1"/>
          <p:nvPr/>
        </p:nvSpPr>
        <p:spPr>
          <a:xfrm>
            <a:off x="6591225" y="1893697"/>
            <a:ext cx="10518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Teko"/>
                <a:ea typeface="Teko"/>
                <a:cs typeface="Teko"/>
                <a:sym typeface="Teko"/>
              </a:rPr>
              <a:t>WARNING!</a:t>
            </a:r>
            <a:endParaRPr sz="1800">
              <a:solidFill>
                <a:schemeClr val="accent5"/>
              </a:solidFill>
              <a:latin typeface="Teko"/>
              <a:ea typeface="Teko"/>
              <a:cs typeface="Teko"/>
              <a:sym typeface="Teko"/>
            </a:endParaRPr>
          </a:p>
        </p:txBody>
      </p:sp>
      <p:sp>
        <p:nvSpPr>
          <p:cNvPr id="445" name="Google Shape;445;p48"/>
          <p:cNvSpPr txBox="1">
            <a:spLocks noGrp="1"/>
          </p:cNvSpPr>
          <p:nvPr>
            <p:ph type="body" idx="4294967295"/>
          </p:nvPr>
        </p:nvSpPr>
        <p:spPr>
          <a:xfrm>
            <a:off x="430025" y="1196500"/>
            <a:ext cx="6048600" cy="3671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u="sng">
                <a:solidFill>
                  <a:schemeClr val="dk1"/>
                </a:solidFill>
              </a:rPr>
              <a:t>Case description</a:t>
            </a:r>
            <a:endParaRPr b="1" u="sng">
              <a:solidFill>
                <a:schemeClr val="dk1"/>
              </a:solidFill>
            </a:endParaRPr>
          </a:p>
          <a:p>
            <a:pPr marL="457200" lvl="0" indent="-317500" algn="l" rtl="0">
              <a:lnSpc>
                <a:spcPct val="150000"/>
              </a:lnSpc>
              <a:spcBef>
                <a:spcPts val="0"/>
              </a:spcBef>
              <a:spcAft>
                <a:spcPts val="0"/>
              </a:spcAft>
              <a:buClr>
                <a:schemeClr val="lt1"/>
              </a:buClr>
              <a:buSzPts val="1400"/>
              <a:buChar char="-"/>
            </a:pPr>
            <a:r>
              <a:rPr lang="en" sz="1400">
                <a:solidFill>
                  <a:schemeClr val="lt1"/>
                </a:solidFill>
              </a:rPr>
              <a:t>Called to analyze a hacker’s workstation</a:t>
            </a:r>
          </a:p>
          <a:p>
            <a:pPr marL="457200" lvl="0" indent="-317500" algn="l" rtl="0">
              <a:lnSpc>
                <a:spcPct val="150000"/>
              </a:lnSpc>
              <a:spcBef>
                <a:spcPts val="0"/>
              </a:spcBef>
              <a:spcAft>
                <a:spcPts val="0"/>
              </a:spcAft>
              <a:buClr>
                <a:schemeClr val="lt1"/>
              </a:buClr>
              <a:buSzPts val="1400"/>
              <a:buChar char="-"/>
            </a:pPr>
            <a:r>
              <a:rPr lang="en" sz="1400">
                <a:solidFill>
                  <a:schemeClr val="lt1"/>
                </a:solidFill>
              </a:rPr>
              <a:t>Relevant authorities were tipped off by an anonymous call about online cash theft</a:t>
            </a:r>
          </a:p>
          <a:p>
            <a:pPr indent="-317500">
              <a:lnSpc>
                <a:spcPct val="150000"/>
              </a:lnSpc>
              <a:buClr>
                <a:schemeClr val="lt1"/>
              </a:buClr>
              <a:buSzPts val="1400"/>
              <a:buChar char="-"/>
            </a:pPr>
            <a:r>
              <a:rPr lang="en" sz="1400">
                <a:solidFill>
                  <a:schemeClr val="lt1"/>
                </a:solidFill>
              </a:rPr>
              <a:t>Alleged suspect, Terry Lee,  suspected to be stealing money from vulnerable bank accounts</a:t>
            </a:r>
          </a:p>
          <a:p>
            <a:pPr marL="457200" lvl="0" indent="-317500" algn="l" rtl="0">
              <a:lnSpc>
                <a:spcPct val="150000"/>
              </a:lnSpc>
              <a:spcBef>
                <a:spcPts val="0"/>
              </a:spcBef>
              <a:spcAft>
                <a:spcPts val="0"/>
              </a:spcAft>
              <a:buClr>
                <a:schemeClr val="lt1"/>
              </a:buClr>
              <a:buSzPts val="1400"/>
              <a:buChar char="-"/>
            </a:pPr>
            <a:r>
              <a:rPr lang="en" sz="1400">
                <a:solidFill>
                  <a:schemeClr val="lt1"/>
                </a:solidFill>
              </a:rPr>
              <a:t>Wires the stolen money to himself</a:t>
            </a:r>
          </a:p>
          <a:p>
            <a:pPr marL="457200" lvl="0" indent="-317500" algn="l" rtl="0">
              <a:lnSpc>
                <a:spcPct val="150000"/>
              </a:lnSpc>
              <a:spcBef>
                <a:spcPts val="0"/>
              </a:spcBef>
              <a:spcAft>
                <a:spcPts val="0"/>
              </a:spcAft>
              <a:buClr>
                <a:schemeClr val="lt1"/>
              </a:buClr>
              <a:buSzPts val="1400"/>
              <a:buChar char="-"/>
            </a:pPr>
            <a:r>
              <a:rPr lang="en" sz="1400">
                <a:solidFill>
                  <a:schemeClr val="lt1"/>
                </a:solidFill>
              </a:rPr>
              <a:t>Objective is to find evidence that proves suspicious internet activity or suggests that the suspect might have done such things</a:t>
            </a:r>
          </a:p>
          <a:p>
            <a:pPr marL="457200" lvl="0" indent="-317500" algn="l" rtl="0">
              <a:lnSpc>
                <a:spcPct val="150000"/>
              </a:lnSpc>
              <a:spcBef>
                <a:spcPts val="0"/>
              </a:spcBef>
              <a:spcAft>
                <a:spcPts val="0"/>
              </a:spcAft>
              <a:buClr>
                <a:schemeClr val="lt1"/>
              </a:buClr>
              <a:buSzPts val="1400"/>
              <a:buChar char="-"/>
            </a:pPr>
            <a:endParaRPr>
              <a:solidFill>
                <a:schemeClr val="lt1"/>
              </a:solidFill>
            </a:endParaRPr>
          </a:p>
          <a:p>
            <a:pPr marL="0" lvl="0" indent="0" algn="l" rtl="0">
              <a:lnSpc>
                <a:spcPct val="150000"/>
              </a:lnSpc>
              <a:spcBef>
                <a:spcPts val="0"/>
              </a:spcBef>
              <a:spcAft>
                <a:spcPts val="0"/>
              </a:spcAft>
              <a:buNone/>
            </a:pPr>
            <a:endParaRPr b="1" u="sng">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Investigating Strings in File</a:t>
            </a:r>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2370729" y="2631130"/>
            <a:ext cx="430142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By extracting the contents into a text file, and removing the non-encoded text above, we can decode it with base64.</a:t>
            </a:r>
          </a:p>
        </p:txBody>
      </p:sp>
      <p:pic>
        <p:nvPicPr>
          <p:cNvPr id="5" name="Picture 8" descr="Graphical user interface, text&#10;&#10;Description automatically generated">
            <a:extLst>
              <a:ext uri="{FF2B5EF4-FFF2-40B4-BE49-F238E27FC236}">
                <a16:creationId xmlns:a16="http://schemas.microsoft.com/office/drawing/2014/main" id="{BC57AB31-B91E-9DE9-4082-47F652DDB6BC}"/>
              </a:ext>
            </a:extLst>
          </p:cNvPr>
          <p:cNvPicPr>
            <a:picLocks noChangeAspect="1"/>
          </p:cNvPicPr>
          <p:nvPr/>
        </p:nvPicPr>
        <p:blipFill>
          <a:blip r:embed="rId3"/>
          <a:stretch>
            <a:fillRect/>
          </a:stretch>
        </p:blipFill>
        <p:spPr>
          <a:xfrm>
            <a:off x="-158415" y="965885"/>
            <a:ext cx="5059279" cy="1998545"/>
          </a:xfrm>
          <a:prstGeom prst="rect">
            <a:avLst/>
          </a:prstGeom>
        </p:spPr>
      </p:pic>
      <p:pic>
        <p:nvPicPr>
          <p:cNvPr id="13" name="Picture 13">
            <a:extLst>
              <a:ext uri="{FF2B5EF4-FFF2-40B4-BE49-F238E27FC236}">
                <a16:creationId xmlns:a16="http://schemas.microsoft.com/office/drawing/2014/main" id="{676AB496-04F5-9A5C-30C9-397E5B5ACAD1}"/>
              </a:ext>
            </a:extLst>
          </p:cNvPr>
          <p:cNvPicPr>
            <a:picLocks noChangeAspect="1"/>
          </p:cNvPicPr>
          <p:nvPr/>
        </p:nvPicPr>
        <p:blipFill>
          <a:blip r:embed="rId4"/>
          <a:stretch>
            <a:fillRect/>
          </a:stretch>
        </p:blipFill>
        <p:spPr>
          <a:xfrm>
            <a:off x="4213059" y="965885"/>
            <a:ext cx="5099384" cy="1998545"/>
          </a:xfrm>
          <a:prstGeom prst="rect">
            <a:avLst/>
          </a:prstGeom>
        </p:spPr>
      </p:pic>
    </p:spTree>
    <p:extLst>
      <p:ext uri="{BB962C8B-B14F-4D97-AF65-F5344CB8AC3E}">
        <p14:creationId xmlns:p14="http://schemas.microsoft.com/office/powerpoint/2010/main" val="1205039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62DB604-4C8C-DA7E-004F-1A646B4D884F}"/>
              </a:ext>
            </a:extLst>
          </p:cNvPr>
          <p:cNvSpPr/>
          <p:nvPr/>
        </p:nvSpPr>
        <p:spPr>
          <a:xfrm>
            <a:off x="415597" y="88544"/>
            <a:ext cx="4038770" cy="4976438"/>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9" name="Picture 8" descr="Text&#10;&#10;Description automatically generated">
            <a:extLst>
              <a:ext uri="{FF2B5EF4-FFF2-40B4-BE49-F238E27FC236}">
                <a16:creationId xmlns:a16="http://schemas.microsoft.com/office/drawing/2014/main" id="{F978E13F-0F6E-2B10-DB48-C9ABC2937368}"/>
              </a:ext>
            </a:extLst>
          </p:cNvPr>
          <p:cNvPicPr>
            <a:picLocks noChangeAspect="1"/>
          </p:cNvPicPr>
          <p:nvPr/>
        </p:nvPicPr>
        <p:blipFill>
          <a:blip r:embed="rId3"/>
          <a:stretch>
            <a:fillRect/>
          </a:stretch>
        </p:blipFill>
        <p:spPr>
          <a:xfrm>
            <a:off x="513347" y="532194"/>
            <a:ext cx="3856121" cy="4139268"/>
          </a:xfrm>
          <a:prstGeom prst="rect">
            <a:avLst/>
          </a:prstGeom>
        </p:spPr>
      </p:pic>
      <p:sp>
        <p:nvSpPr>
          <p:cNvPr id="2" name="Rectangle: Rounded Corners 1">
            <a:extLst>
              <a:ext uri="{FF2B5EF4-FFF2-40B4-BE49-F238E27FC236}">
                <a16:creationId xmlns:a16="http://schemas.microsoft.com/office/drawing/2014/main" id="{DE407E7F-4C83-F185-CFDB-E8392E941838}"/>
              </a:ext>
            </a:extLst>
          </p:cNvPr>
          <p:cNvSpPr/>
          <p:nvPr/>
        </p:nvSpPr>
        <p:spPr>
          <a:xfrm>
            <a:off x="4686807" y="58465"/>
            <a:ext cx="4038770" cy="4976438"/>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3" descr="Text&#10;&#10;Description automatically generated">
            <a:extLst>
              <a:ext uri="{FF2B5EF4-FFF2-40B4-BE49-F238E27FC236}">
                <a16:creationId xmlns:a16="http://schemas.microsoft.com/office/drawing/2014/main" id="{655221BC-B7A7-B232-B264-90FEFFA685A8}"/>
              </a:ext>
            </a:extLst>
          </p:cNvPr>
          <p:cNvPicPr>
            <a:picLocks noChangeAspect="1"/>
          </p:cNvPicPr>
          <p:nvPr/>
        </p:nvPicPr>
        <p:blipFill>
          <a:blip r:embed="rId4"/>
          <a:stretch>
            <a:fillRect/>
          </a:stretch>
        </p:blipFill>
        <p:spPr>
          <a:xfrm>
            <a:off x="4784558" y="531986"/>
            <a:ext cx="3826042" cy="4139686"/>
          </a:xfrm>
          <a:prstGeom prst="rect">
            <a:avLst/>
          </a:prstGeom>
        </p:spPr>
      </p:pic>
    </p:spTree>
    <p:extLst>
      <p:ext uri="{BB962C8B-B14F-4D97-AF65-F5344CB8AC3E}">
        <p14:creationId xmlns:p14="http://schemas.microsoft.com/office/powerpoint/2010/main" val="2867170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092CDFF-B110-37B6-BFFC-0BCD6E438DBD}"/>
              </a:ext>
            </a:extLst>
          </p:cNvPr>
          <p:cNvSpPr/>
          <p:nvPr/>
        </p:nvSpPr>
        <p:spPr>
          <a:xfrm>
            <a:off x="5378622" y="188808"/>
            <a:ext cx="3557508" cy="4846096"/>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Text&#10;&#10;Description automatically generated">
            <a:extLst>
              <a:ext uri="{FF2B5EF4-FFF2-40B4-BE49-F238E27FC236}">
                <a16:creationId xmlns:a16="http://schemas.microsoft.com/office/drawing/2014/main" id="{77B419CE-980E-33F2-E508-7DA742034A7A}"/>
              </a:ext>
            </a:extLst>
          </p:cNvPr>
          <p:cNvPicPr>
            <a:picLocks noChangeAspect="1"/>
          </p:cNvPicPr>
          <p:nvPr/>
        </p:nvPicPr>
        <p:blipFill>
          <a:blip r:embed="rId3"/>
          <a:stretch>
            <a:fillRect/>
          </a:stretch>
        </p:blipFill>
        <p:spPr>
          <a:xfrm>
            <a:off x="5536531" y="446906"/>
            <a:ext cx="3274595" cy="4309847"/>
          </a:xfrm>
          <a:prstGeom prst="rect">
            <a:avLst/>
          </a:prstGeom>
        </p:spPr>
      </p:pic>
      <p:sp>
        <p:nvSpPr>
          <p:cNvPr id="10" name="Google Shape;631;p55">
            <a:extLst>
              <a:ext uri="{FF2B5EF4-FFF2-40B4-BE49-F238E27FC236}">
                <a16:creationId xmlns:a16="http://schemas.microsoft.com/office/drawing/2014/main" id="{23BF3307-0567-E03F-8002-E6574F4336A8}"/>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13" name="TextBox 12">
            <a:extLst>
              <a:ext uri="{FF2B5EF4-FFF2-40B4-BE49-F238E27FC236}">
                <a16:creationId xmlns:a16="http://schemas.microsoft.com/office/drawing/2014/main" id="{D419ED27-D148-0899-E104-CE1E2CE50293}"/>
              </a:ext>
            </a:extLst>
          </p:cNvPr>
          <p:cNvSpPr txBox="1"/>
          <p:nvPr/>
        </p:nvSpPr>
        <p:spPr>
          <a:xfrm>
            <a:off x="716387" y="1005081"/>
            <a:ext cx="3612660" cy="4707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Downloads folder</a:t>
            </a:r>
          </a:p>
        </p:txBody>
      </p:sp>
      <p:pic>
        <p:nvPicPr>
          <p:cNvPr id="21" name="Picture 21" descr="Graphical user interface, text, application&#10;&#10;Description automatically generated">
            <a:extLst>
              <a:ext uri="{FF2B5EF4-FFF2-40B4-BE49-F238E27FC236}">
                <a16:creationId xmlns:a16="http://schemas.microsoft.com/office/drawing/2014/main" id="{62260F09-F3FE-F2BD-51E9-AC1ACAD67C1A}"/>
              </a:ext>
            </a:extLst>
          </p:cNvPr>
          <p:cNvPicPr>
            <a:picLocks noChangeAspect="1"/>
          </p:cNvPicPr>
          <p:nvPr/>
        </p:nvPicPr>
        <p:blipFill>
          <a:blip r:embed="rId4"/>
          <a:stretch>
            <a:fillRect/>
          </a:stretch>
        </p:blipFill>
        <p:spPr>
          <a:xfrm>
            <a:off x="332874" y="1150516"/>
            <a:ext cx="5069304" cy="1968465"/>
          </a:xfrm>
          <a:prstGeom prst="rect">
            <a:avLst/>
          </a:prstGeom>
        </p:spPr>
      </p:pic>
      <p:sp>
        <p:nvSpPr>
          <p:cNvPr id="23" name="TextBox 22">
            <a:extLst>
              <a:ext uri="{FF2B5EF4-FFF2-40B4-BE49-F238E27FC236}">
                <a16:creationId xmlns:a16="http://schemas.microsoft.com/office/drawing/2014/main" id="{AAEBA3EC-146A-5DBB-077F-C78DBBC6EC41}"/>
              </a:ext>
            </a:extLst>
          </p:cNvPr>
          <p:cNvSpPr txBox="1"/>
          <p:nvPr/>
        </p:nvSpPr>
        <p:spPr>
          <a:xfrm>
            <a:off x="716387" y="2681261"/>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We can identify a deleted docx file named instructions.docx which we can recover with </a:t>
            </a:r>
            <a:r>
              <a:rPr lang="en-US" sz="1800" b="1" err="1">
                <a:solidFill>
                  <a:schemeClr val="bg1"/>
                </a:solidFill>
                <a:latin typeface="Roboto Condensed"/>
              </a:rPr>
              <a:t>tsk_recover</a:t>
            </a:r>
            <a:endParaRPr lang="en-US" b="1">
              <a:solidFill>
                <a:schemeClr val="bg1"/>
              </a:solidFill>
            </a:endParaRPr>
          </a:p>
        </p:txBody>
      </p:sp>
    </p:spTree>
    <p:extLst>
      <p:ext uri="{BB962C8B-B14F-4D97-AF65-F5344CB8AC3E}">
        <p14:creationId xmlns:p14="http://schemas.microsoft.com/office/powerpoint/2010/main" val="3091240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0" name="Google Shape;631;p55">
            <a:extLst>
              <a:ext uri="{FF2B5EF4-FFF2-40B4-BE49-F238E27FC236}">
                <a16:creationId xmlns:a16="http://schemas.microsoft.com/office/drawing/2014/main" id="{23BF3307-0567-E03F-8002-E6574F4336A8}"/>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13" name="TextBox 12">
            <a:extLst>
              <a:ext uri="{FF2B5EF4-FFF2-40B4-BE49-F238E27FC236}">
                <a16:creationId xmlns:a16="http://schemas.microsoft.com/office/drawing/2014/main" id="{D419ED27-D148-0899-E104-CE1E2CE5029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Data Recovery</a:t>
            </a:r>
            <a:endParaRPr lang="en-US"/>
          </a:p>
        </p:txBody>
      </p:sp>
      <p:sp>
        <p:nvSpPr>
          <p:cNvPr id="23" name="TextBox 22">
            <a:extLst>
              <a:ext uri="{FF2B5EF4-FFF2-40B4-BE49-F238E27FC236}">
                <a16:creationId xmlns:a16="http://schemas.microsoft.com/office/drawing/2014/main" id="{AAEBA3EC-146A-5DBB-077F-C78DBBC6EC41}"/>
              </a:ext>
            </a:extLst>
          </p:cNvPr>
          <p:cNvSpPr txBox="1"/>
          <p:nvPr/>
        </p:nvSpPr>
        <p:spPr>
          <a:xfrm>
            <a:off x="1371707" y="2574581"/>
            <a:ext cx="6343589" cy="1707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After extracting the docx file and transferring it to my Windows machine to open it, we are able to see that there is a zip file hidden in memory and the password is corelated to his passwords for streaming services</a:t>
            </a:r>
            <a:endParaRPr lang="en-US">
              <a:solidFill>
                <a:schemeClr val="bg1"/>
              </a:solidFill>
            </a:endParaRPr>
          </a:p>
        </p:txBody>
      </p:sp>
      <p:pic>
        <p:nvPicPr>
          <p:cNvPr id="2" name="Picture 2" descr="Graphical user interface, application&#10;&#10;Description automatically generated">
            <a:extLst>
              <a:ext uri="{FF2B5EF4-FFF2-40B4-BE49-F238E27FC236}">
                <a16:creationId xmlns:a16="http://schemas.microsoft.com/office/drawing/2014/main" id="{8A912D72-DF7A-2D4F-EE9F-7AFD78B25E36}"/>
              </a:ext>
            </a:extLst>
          </p:cNvPr>
          <p:cNvPicPr>
            <a:picLocks noChangeAspect="1"/>
          </p:cNvPicPr>
          <p:nvPr/>
        </p:nvPicPr>
        <p:blipFill>
          <a:blip r:embed="rId3"/>
          <a:stretch>
            <a:fillRect/>
          </a:stretch>
        </p:blipFill>
        <p:spPr>
          <a:xfrm>
            <a:off x="4233110" y="240724"/>
            <a:ext cx="4758487" cy="1293209"/>
          </a:xfrm>
          <a:prstGeom prst="rect">
            <a:avLst/>
          </a:prstGeom>
        </p:spPr>
      </p:pic>
      <p:pic>
        <p:nvPicPr>
          <p:cNvPr id="4" name="Picture 5" descr="Text&#10;&#10;Description automatically generated">
            <a:extLst>
              <a:ext uri="{FF2B5EF4-FFF2-40B4-BE49-F238E27FC236}">
                <a16:creationId xmlns:a16="http://schemas.microsoft.com/office/drawing/2014/main" id="{9E381EAC-0728-10DA-08EC-8CA98DB6D8BA}"/>
              </a:ext>
            </a:extLst>
          </p:cNvPr>
          <p:cNvPicPr>
            <a:picLocks noChangeAspect="1"/>
          </p:cNvPicPr>
          <p:nvPr/>
        </p:nvPicPr>
        <p:blipFill>
          <a:blip r:embed="rId4"/>
          <a:stretch>
            <a:fillRect/>
          </a:stretch>
        </p:blipFill>
        <p:spPr>
          <a:xfrm>
            <a:off x="4233110" y="1535631"/>
            <a:ext cx="4758488" cy="75878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72FDD8EF-D55E-15F9-9C3A-41295A7B6BDC}"/>
              </a:ext>
            </a:extLst>
          </p:cNvPr>
          <p:cNvPicPr>
            <a:picLocks noChangeAspect="1"/>
          </p:cNvPicPr>
          <p:nvPr/>
        </p:nvPicPr>
        <p:blipFill>
          <a:blip r:embed="rId5"/>
          <a:stretch>
            <a:fillRect/>
          </a:stretch>
        </p:blipFill>
        <p:spPr>
          <a:xfrm>
            <a:off x="242441" y="999217"/>
            <a:ext cx="4333792" cy="1665427"/>
          </a:xfrm>
          <a:prstGeom prst="rect">
            <a:avLst/>
          </a:prstGeom>
        </p:spPr>
      </p:pic>
    </p:spTree>
    <p:extLst>
      <p:ext uri="{BB962C8B-B14F-4D97-AF65-F5344CB8AC3E}">
        <p14:creationId xmlns:p14="http://schemas.microsoft.com/office/powerpoint/2010/main" val="1818491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1019020"/>
            <a:ext cx="37520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Browser History</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17676" y="28386"/>
            <a:ext cx="4038770" cy="3693070"/>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32872"/>
            <a:ext cx="430142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We can now navigate to the sub-directory where the Firefox browser history is stored and extract the .</a:t>
            </a:r>
            <a:r>
              <a:rPr lang="en-US" sz="1800" err="1">
                <a:solidFill>
                  <a:schemeClr val="bg1"/>
                </a:solidFill>
                <a:latin typeface="Roboto Condensed"/>
              </a:rPr>
              <a:t>sqlite</a:t>
            </a:r>
            <a:r>
              <a:rPr lang="en-US" sz="1800">
                <a:solidFill>
                  <a:schemeClr val="bg1"/>
                </a:solidFill>
                <a:latin typeface="Roboto Condensed"/>
              </a:rPr>
              <a:t> files to </a:t>
            </a:r>
            <a:r>
              <a:rPr lang="en-US" sz="1800" err="1">
                <a:solidFill>
                  <a:schemeClr val="bg1"/>
                </a:solidFill>
                <a:latin typeface="Roboto Condensed"/>
              </a:rPr>
              <a:t>analyse</a:t>
            </a:r>
          </a:p>
        </p:txBody>
      </p:sp>
      <p:sp>
        <p:nvSpPr>
          <p:cNvPr id="10" name="TextBox 9">
            <a:extLst>
              <a:ext uri="{FF2B5EF4-FFF2-40B4-BE49-F238E27FC236}">
                <a16:creationId xmlns:a16="http://schemas.microsoft.com/office/drawing/2014/main" id="{8D69F574-306B-D27B-99C3-D725169034CA}"/>
              </a:ext>
            </a:extLst>
          </p:cNvPr>
          <p:cNvSpPr txBox="1"/>
          <p:nvPr/>
        </p:nvSpPr>
        <p:spPr>
          <a:xfrm>
            <a:off x="633664" y="3957387"/>
            <a:ext cx="79268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C:\Users\Thomas\AppData\Roaming\Mozilla\Firefox\Profiles\eiyvmy28.default-release</a:t>
            </a:r>
          </a:p>
        </p:txBody>
      </p:sp>
      <p:pic>
        <p:nvPicPr>
          <p:cNvPr id="3" name="Picture 3">
            <a:extLst>
              <a:ext uri="{FF2B5EF4-FFF2-40B4-BE49-F238E27FC236}">
                <a16:creationId xmlns:a16="http://schemas.microsoft.com/office/drawing/2014/main" id="{70684D05-A9C2-8F91-FA68-DFA16D8E0382}"/>
              </a:ext>
            </a:extLst>
          </p:cNvPr>
          <p:cNvPicPr>
            <a:picLocks noChangeAspect="1"/>
          </p:cNvPicPr>
          <p:nvPr/>
        </p:nvPicPr>
        <p:blipFill>
          <a:blip r:embed="rId3"/>
          <a:stretch>
            <a:fillRect/>
          </a:stretch>
        </p:blipFill>
        <p:spPr>
          <a:xfrm>
            <a:off x="5562600" y="142069"/>
            <a:ext cx="3017520" cy="3518242"/>
          </a:xfrm>
          <a:prstGeom prst="rect">
            <a:avLst/>
          </a:prstGeom>
        </p:spPr>
      </p:pic>
      <p:pic>
        <p:nvPicPr>
          <p:cNvPr id="4" name="Picture 7" descr="Graphical user interface, text, application&#10;&#10;Description automatically generated">
            <a:extLst>
              <a:ext uri="{FF2B5EF4-FFF2-40B4-BE49-F238E27FC236}">
                <a16:creationId xmlns:a16="http://schemas.microsoft.com/office/drawing/2014/main" id="{D442BAF9-D449-1583-F5E8-D16741C22ADE}"/>
              </a:ext>
            </a:extLst>
          </p:cNvPr>
          <p:cNvPicPr>
            <a:picLocks noChangeAspect="1"/>
          </p:cNvPicPr>
          <p:nvPr/>
        </p:nvPicPr>
        <p:blipFill>
          <a:blip r:embed="rId4"/>
          <a:stretch>
            <a:fillRect/>
          </a:stretch>
        </p:blipFill>
        <p:spPr>
          <a:xfrm>
            <a:off x="251460" y="891334"/>
            <a:ext cx="5090160" cy="1972878"/>
          </a:xfrm>
          <a:prstGeom prst="rect">
            <a:avLst/>
          </a:prstGeom>
        </p:spPr>
      </p:pic>
    </p:spTree>
    <p:extLst>
      <p:ext uri="{BB962C8B-B14F-4D97-AF65-F5344CB8AC3E}">
        <p14:creationId xmlns:p14="http://schemas.microsoft.com/office/powerpoint/2010/main" val="2462942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Data Recovery</a:t>
            </a:r>
            <a:endParaRPr lang="en-US"/>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025296" y="447486"/>
            <a:ext cx="4031150" cy="2649130"/>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32872"/>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Using </a:t>
            </a:r>
            <a:r>
              <a:rPr lang="en-US" sz="1800" err="1">
                <a:solidFill>
                  <a:schemeClr val="bg1"/>
                </a:solidFill>
                <a:latin typeface="Roboto Condensed"/>
              </a:rPr>
              <a:t>tsk_recover</a:t>
            </a:r>
            <a:r>
              <a:rPr lang="en-US" sz="1800">
                <a:solidFill>
                  <a:schemeClr val="bg1"/>
                </a:solidFill>
                <a:latin typeface="Roboto Condensed"/>
              </a:rPr>
              <a:t> to extract the files, we can then </a:t>
            </a:r>
            <a:r>
              <a:rPr lang="en-US" sz="1800" err="1">
                <a:solidFill>
                  <a:schemeClr val="bg1"/>
                </a:solidFill>
                <a:latin typeface="Roboto Condensed"/>
              </a:rPr>
              <a:t>analyse</a:t>
            </a:r>
            <a:r>
              <a:rPr lang="en-US" sz="1800">
                <a:solidFill>
                  <a:schemeClr val="bg1"/>
                </a:solidFill>
                <a:latin typeface="Roboto Condensed"/>
              </a:rPr>
              <a:t> </a:t>
            </a:r>
            <a:r>
              <a:rPr lang="en-US" sz="1800" err="1">
                <a:solidFill>
                  <a:schemeClr val="bg1"/>
                </a:solidFill>
                <a:latin typeface="Roboto Condensed"/>
              </a:rPr>
              <a:t>places.sqlite</a:t>
            </a:r>
            <a:r>
              <a:rPr lang="en-US" sz="1800">
                <a:solidFill>
                  <a:schemeClr val="bg1"/>
                </a:solidFill>
                <a:latin typeface="Roboto Condensed"/>
              </a:rPr>
              <a:t> to read Terry's browser history</a:t>
            </a:r>
            <a:endParaRPr lang="en-US">
              <a:solidFill>
                <a:schemeClr val="bg1"/>
              </a:solidFill>
            </a:endParaRPr>
          </a:p>
        </p:txBody>
      </p:sp>
      <p:pic>
        <p:nvPicPr>
          <p:cNvPr id="5" name="Picture 7" descr="Graphical user interface, application&#10;&#10;Description automatically generated">
            <a:extLst>
              <a:ext uri="{FF2B5EF4-FFF2-40B4-BE49-F238E27FC236}">
                <a16:creationId xmlns:a16="http://schemas.microsoft.com/office/drawing/2014/main" id="{0A6AEB5E-AFC1-C174-48C4-D93162AAED20}"/>
              </a:ext>
            </a:extLst>
          </p:cNvPr>
          <p:cNvPicPr>
            <a:picLocks noChangeAspect="1"/>
          </p:cNvPicPr>
          <p:nvPr/>
        </p:nvPicPr>
        <p:blipFill>
          <a:blip r:embed="rId3"/>
          <a:stretch>
            <a:fillRect/>
          </a:stretch>
        </p:blipFill>
        <p:spPr>
          <a:xfrm>
            <a:off x="266700" y="870910"/>
            <a:ext cx="4960620" cy="2075800"/>
          </a:xfrm>
          <a:prstGeom prst="rect">
            <a:avLst/>
          </a:prstGeom>
        </p:spPr>
      </p:pic>
      <p:pic>
        <p:nvPicPr>
          <p:cNvPr id="9" name="Picture 10">
            <a:extLst>
              <a:ext uri="{FF2B5EF4-FFF2-40B4-BE49-F238E27FC236}">
                <a16:creationId xmlns:a16="http://schemas.microsoft.com/office/drawing/2014/main" id="{F441101C-ECD3-B610-866B-20C8601375D6}"/>
              </a:ext>
            </a:extLst>
          </p:cNvPr>
          <p:cNvPicPr>
            <a:picLocks noChangeAspect="1"/>
          </p:cNvPicPr>
          <p:nvPr/>
        </p:nvPicPr>
        <p:blipFill>
          <a:blip r:embed="rId4"/>
          <a:stretch>
            <a:fillRect/>
          </a:stretch>
        </p:blipFill>
        <p:spPr>
          <a:xfrm>
            <a:off x="5082540" y="780793"/>
            <a:ext cx="3901440" cy="2027434"/>
          </a:xfrm>
          <a:prstGeom prst="rect">
            <a:avLst/>
          </a:prstGeom>
        </p:spPr>
      </p:pic>
    </p:spTree>
    <p:extLst>
      <p:ext uri="{BB962C8B-B14F-4D97-AF65-F5344CB8AC3E}">
        <p14:creationId xmlns:p14="http://schemas.microsoft.com/office/powerpoint/2010/main" val="2331912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6F47C618-A7DC-D335-5B32-F180196A213B}"/>
              </a:ext>
            </a:extLst>
          </p:cNvPr>
          <p:cNvPicPr>
            <a:picLocks noChangeAspect="1"/>
          </p:cNvPicPr>
          <p:nvPr/>
        </p:nvPicPr>
        <p:blipFill>
          <a:blip r:embed="rId2"/>
          <a:stretch>
            <a:fillRect/>
          </a:stretch>
        </p:blipFill>
        <p:spPr>
          <a:xfrm>
            <a:off x="396240" y="1278731"/>
            <a:ext cx="8747760" cy="3866198"/>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79B9DD27-6735-9C23-5D84-596CB7345315}"/>
              </a:ext>
            </a:extLst>
          </p:cNvPr>
          <p:cNvPicPr>
            <a:picLocks noChangeAspect="1"/>
          </p:cNvPicPr>
          <p:nvPr/>
        </p:nvPicPr>
        <p:blipFill>
          <a:blip r:embed="rId3"/>
          <a:stretch>
            <a:fillRect/>
          </a:stretch>
        </p:blipFill>
        <p:spPr>
          <a:xfrm>
            <a:off x="1219200" y="134439"/>
            <a:ext cx="6126480" cy="2131423"/>
          </a:xfrm>
          <a:prstGeom prst="rect">
            <a:avLst/>
          </a:prstGeom>
        </p:spPr>
      </p:pic>
      <p:cxnSp>
        <p:nvCxnSpPr>
          <p:cNvPr id="6" name="Straight Arrow Connector 5">
            <a:extLst>
              <a:ext uri="{FF2B5EF4-FFF2-40B4-BE49-F238E27FC236}">
                <a16:creationId xmlns:a16="http://schemas.microsoft.com/office/drawing/2014/main" id="{A7206C40-EA71-E2E5-8924-19EFA99AC6F4}"/>
              </a:ext>
            </a:extLst>
          </p:cNvPr>
          <p:cNvCxnSpPr/>
          <p:nvPr/>
        </p:nvCxnSpPr>
        <p:spPr>
          <a:xfrm flipV="1">
            <a:off x="2286105" y="2173257"/>
            <a:ext cx="1357862" cy="1083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5B5532-3AB5-F96C-6366-E39E49A96EB8}"/>
              </a:ext>
            </a:extLst>
          </p:cNvPr>
          <p:cNvCxnSpPr/>
          <p:nvPr/>
        </p:nvCxnSpPr>
        <p:spPr>
          <a:xfrm>
            <a:off x="2049885" y="3647136"/>
            <a:ext cx="1304522" cy="4401"/>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453779F-254E-7968-44A9-B27E393CEC6D}"/>
              </a:ext>
            </a:extLst>
          </p:cNvPr>
          <p:cNvCxnSpPr/>
          <p:nvPr/>
        </p:nvCxnSpPr>
        <p:spPr>
          <a:xfrm flipV="1">
            <a:off x="2049885" y="3887757"/>
            <a:ext cx="1304522" cy="1083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A3E8761-0940-1B78-E3C6-1E359669F6DB}"/>
              </a:ext>
            </a:extLst>
          </p:cNvPr>
          <p:cNvCxnSpPr/>
          <p:nvPr/>
        </p:nvCxnSpPr>
        <p:spPr>
          <a:xfrm flipV="1">
            <a:off x="2049885" y="4024917"/>
            <a:ext cx="1304522" cy="3219"/>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CFADAE-1A8F-C960-03E8-135C3F0F63F1}"/>
              </a:ext>
            </a:extLst>
          </p:cNvPr>
          <p:cNvCxnSpPr/>
          <p:nvPr/>
        </p:nvCxnSpPr>
        <p:spPr>
          <a:xfrm flipV="1">
            <a:off x="2049885" y="4870737"/>
            <a:ext cx="1045442" cy="3219"/>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892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File Signature Analysis</a:t>
            </a:r>
            <a:endParaRPr lang="en-US"/>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170076" y="28386"/>
            <a:ext cx="3604430" cy="4131822"/>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70972"/>
            <a:ext cx="453002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From the output, we can see from the mismatch.txt file that there is a .mp4 file where the header and extension does not match</a:t>
            </a:r>
          </a:p>
        </p:txBody>
      </p:sp>
      <p:pic>
        <p:nvPicPr>
          <p:cNvPr id="5" name="Picture 7" descr="Graphical user interface, application&#10;&#10;Description automatically generated">
            <a:extLst>
              <a:ext uri="{FF2B5EF4-FFF2-40B4-BE49-F238E27FC236}">
                <a16:creationId xmlns:a16="http://schemas.microsoft.com/office/drawing/2014/main" id="{4CA24069-FC9E-2398-3246-4BA5594916D9}"/>
              </a:ext>
            </a:extLst>
          </p:cNvPr>
          <p:cNvPicPr>
            <a:picLocks noChangeAspect="1"/>
          </p:cNvPicPr>
          <p:nvPr/>
        </p:nvPicPr>
        <p:blipFill>
          <a:blip r:embed="rId3"/>
          <a:stretch>
            <a:fillRect/>
          </a:stretch>
        </p:blipFill>
        <p:spPr>
          <a:xfrm>
            <a:off x="289560" y="941421"/>
            <a:ext cx="4991100" cy="1934778"/>
          </a:xfrm>
          <a:prstGeom prst="rect">
            <a:avLst/>
          </a:prstGeom>
        </p:spPr>
      </p:pic>
      <p:pic>
        <p:nvPicPr>
          <p:cNvPr id="8" name="Picture 8">
            <a:extLst>
              <a:ext uri="{FF2B5EF4-FFF2-40B4-BE49-F238E27FC236}">
                <a16:creationId xmlns:a16="http://schemas.microsoft.com/office/drawing/2014/main" id="{C4E5146E-C658-BEF9-1C7D-5229287F5587}"/>
              </a:ext>
            </a:extLst>
          </p:cNvPr>
          <p:cNvPicPr>
            <a:picLocks noChangeAspect="1"/>
          </p:cNvPicPr>
          <p:nvPr/>
        </p:nvPicPr>
        <p:blipFill rotWithShape="1">
          <a:blip r:embed="rId4"/>
          <a:srcRect b="40984"/>
          <a:stretch/>
        </p:blipFill>
        <p:spPr>
          <a:xfrm>
            <a:off x="5494020" y="164193"/>
            <a:ext cx="2964180" cy="2194132"/>
          </a:xfrm>
          <a:prstGeom prst="rect">
            <a:avLst/>
          </a:prstGeom>
        </p:spPr>
      </p:pic>
      <p:pic>
        <p:nvPicPr>
          <p:cNvPr id="11" name="Picture 10">
            <a:extLst>
              <a:ext uri="{FF2B5EF4-FFF2-40B4-BE49-F238E27FC236}">
                <a16:creationId xmlns:a16="http://schemas.microsoft.com/office/drawing/2014/main" id="{59967B6E-FB36-38D6-1A18-A6A4360CB421}"/>
              </a:ext>
            </a:extLst>
          </p:cNvPr>
          <p:cNvPicPr>
            <a:picLocks noChangeAspect="1"/>
          </p:cNvPicPr>
          <p:nvPr/>
        </p:nvPicPr>
        <p:blipFill>
          <a:blip r:embed="rId5"/>
          <a:stretch>
            <a:fillRect/>
          </a:stretch>
        </p:blipFill>
        <p:spPr>
          <a:xfrm>
            <a:off x="5170129" y="2471782"/>
            <a:ext cx="3604377" cy="991486"/>
          </a:xfrm>
          <a:prstGeom prst="rect">
            <a:avLst/>
          </a:prstGeom>
        </p:spPr>
      </p:pic>
    </p:spTree>
    <p:extLst>
      <p:ext uri="{BB962C8B-B14F-4D97-AF65-F5344CB8AC3E}">
        <p14:creationId xmlns:p14="http://schemas.microsoft.com/office/powerpoint/2010/main" val="207783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092CDFF-B110-37B6-BFFC-0BCD6E438DBD}"/>
              </a:ext>
            </a:extLst>
          </p:cNvPr>
          <p:cNvSpPr/>
          <p:nvPr/>
        </p:nvSpPr>
        <p:spPr>
          <a:xfrm>
            <a:off x="5378622" y="188808"/>
            <a:ext cx="3557508" cy="4846096"/>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31;p55">
            <a:extLst>
              <a:ext uri="{FF2B5EF4-FFF2-40B4-BE49-F238E27FC236}">
                <a16:creationId xmlns:a16="http://schemas.microsoft.com/office/drawing/2014/main" id="{23BF3307-0567-E03F-8002-E6574F4336A8}"/>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13" name="TextBox 12">
            <a:extLst>
              <a:ext uri="{FF2B5EF4-FFF2-40B4-BE49-F238E27FC236}">
                <a16:creationId xmlns:a16="http://schemas.microsoft.com/office/drawing/2014/main" id="{D419ED27-D148-0899-E104-CE1E2CE50293}"/>
              </a:ext>
            </a:extLst>
          </p:cNvPr>
          <p:cNvSpPr txBox="1"/>
          <p:nvPr/>
        </p:nvSpPr>
        <p:spPr>
          <a:xfrm>
            <a:off x="716387" y="998112"/>
            <a:ext cx="2616020" cy="4777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Data Recovery</a:t>
            </a:r>
            <a:endParaRPr lang="en-US">
              <a:solidFill>
                <a:schemeClr val="bg1"/>
              </a:solidFill>
            </a:endParaRPr>
          </a:p>
        </p:txBody>
      </p:sp>
      <p:sp>
        <p:nvSpPr>
          <p:cNvPr id="23" name="TextBox 22">
            <a:extLst>
              <a:ext uri="{FF2B5EF4-FFF2-40B4-BE49-F238E27FC236}">
                <a16:creationId xmlns:a16="http://schemas.microsoft.com/office/drawing/2014/main" id="{AAEBA3EC-146A-5DBB-077F-C78DBBC6EC41}"/>
              </a:ext>
            </a:extLst>
          </p:cNvPr>
          <p:cNvSpPr txBox="1"/>
          <p:nvPr/>
        </p:nvSpPr>
        <p:spPr>
          <a:xfrm>
            <a:off x="716387" y="2681261"/>
            <a:ext cx="4301429" cy="1707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After extracting and renaming the .mp4 file to a .txt file, we are able to find a text document with Terry's passwords (infer that the zip password is: W0wz1pp4ssw0rd)</a:t>
            </a:r>
            <a:endParaRPr lang="en-US">
              <a:solidFill>
                <a:schemeClr val="bg1"/>
              </a:solidFill>
            </a:endParaRPr>
          </a:p>
        </p:txBody>
      </p:sp>
      <p:pic>
        <p:nvPicPr>
          <p:cNvPr id="2" name="Picture 2">
            <a:extLst>
              <a:ext uri="{FF2B5EF4-FFF2-40B4-BE49-F238E27FC236}">
                <a16:creationId xmlns:a16="http://schemas.microsoft.com/office/drawing/2014/main" id="{65BD15D1-E5AA-C7A4-250C-0785FBA4C390}"/>
              </a:ext>
            </a:extLst>
          </p:cNvPr>
          <p:cNvPicPr>
            <a:picLocks noChangeAspect="1"/>
          </p:cNvPicPr>
          <p:nvPr/>
        </p:nvPicPr>
        <p:blipFill>
          <a:blip r:embed="rId3"/>
          <a:stretch>
            <a:fillRect/>
          </a:stretch>
        </p:blipFill>
        <p:spPr>
          <a:xfrm>
            <a:off x="274320" y="855670"/>
            <a:ext cx="5341620" cy="2235820"/>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3821B055-2971-EE43-2E7A-D13DCD3E7B18}"/>
              </a:ext>
            </a:extLst>
          </p:cNvPr>
          <p:cNvPicPr>
            <a:picLocks noChangeAspect="1"/>
          </p:cNvPicPr>
          <p:nvPr/>
        </p:nvPicPr>
        <p:blipFill>
          <a:blip r:embed="rId4"/>
          <a:stretch>
            <a:fillRect/>
          </a:stretch>
        </p:blipFill>
        <p:spPr>
          <a:xfrm>
            <a:off x="5547360" y="441933"/>
            <a:ext cx="3223260" cy="3070913"/>
          </a:xfrm>
          <a:prstGeom prst="rect">
            <a:avLst/>
          </a:prstGeom>
        </p:spPr>
      </p:pic>
      <p:pic>
        <p:nvPicPr>
          <p:cNvPr id="6" name="Picture 6" descr="Text&#10;&#10;Description automatically generated">
            <a:extLst>
              <a:ext uri="{FF2B5EF4-FFF2-40B4-BE49-F238E27FC236}">
                <a16:creationId xmlns:a16="http://schemas.microsoft.com/office/drawing/2014/main" id="{167B3B3F-78CD-BADD-C105-B762CB010464}"/>
              </a:ext>
            </a:extLst>
          </p:cNvPr>
          <p:cNvPicPr>
            <a:picLocks noChangeAspect="1"/>
          </p:cNvPicPr>
          <p:nvPr/>
        </p:nvPicPr>
        <p:blipFill>
          <a:blip r:embed="rId5"/>
          <a:stretch>
            <a:fillRect/>
          </a:stretch>
        </p:blipFill>
        <p:spPr>
          <a:xfrm>
            <a:off x="5478780" y="3515977"/>
            <a:ext cx="3360420" cy="1075726"/>
          </a:xfrm>
          <a:prstGeom prst="rect">
            <a:avLst/>
          </a:prstGeom>
        </p:spPr>
      </p:pic>
    </p:spTree>
    <p:extLst>
      <p:ext uri="{BB962C8B-B14F-4D97-AF65-F5344CB8AC3E}">
        <p14:creationId xmlns:p14="http://schemas.microsoft.com/office/powerpoint/2010/main" val="160915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092CDFF-B110-37B6-BFFC-0BCD6E438DBD}"/>
              </a:ext>
            </a:extLst>
          </p:cNvPr>
          <p:cNvSpPr/>
          <p:nvPr/>
        </p:nvSpPr>
        <p:spPr>
          <a:xfrm>
            <a:off x="5378622" y="188808"/>
            <a:ext cx="3557508" cy="4846096"/>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31;p55">
            <a:extLst>
              <a:ext uri="{FF2B5EF4-FFF2-40B4-BE49-F238E27FC236}">
                <a16:creationId xmlns:a16="http://schemas.microsoft.com/office/drawing/2014/main" id="{23BF3307-0567-E03F-8002-E6574F4336A8}"/>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13" name="TextBox 12">
            <a:extLst>
              <a:ext uri="{FF2B5EF4-FFF2-40B4-BE49-F238E27FC236}">
                <a16:creationId xmlns:a16="http://schemas.microsoft.com/office/drawing/2014/main" id="{D419ED27-D148-0899-E104-CE1E2CE50293}"/>
              </a:ext>
            </a:extLst>
          </p:cNvPr>
          <p:cNvSpPr txBox="1"/>
          <p:nvPr/>
        </p:nvSpPr>
        <p:spPr>
          <a:xfrm>
            <a:off x="716387" y="1019020"/>
            <a:ext cx="37659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Downloads folder</a:t>
            </a:r>
            <a:endParaRPr lang="en-US">
              <a:solidFill>
                <a:schemeClr val="bg1"/>
              </a:solidFill>
            </a:endParaRPr>
          </a:p>
        </p:txBody>
      </p:sp>
      <p:sp>
        <p:nvSpPr>
          <p:cNvPr id="23" name="TextBox 22">
            <a:extLst>
              <a:ext uri="{FF2B5EF4-FFF2-40B4-BE49-F238E27FC236}">
                <a16:creationId xmlns:a16="http://schemas.microsoft.com/office/drawing/2014/main" id="{AAEBA3EC-146A-5DBB-077F-C78DBBC6EC41}"/>
              </a:ext>
            </a:extLst>
          </p:cNvPr>
          <p:cNvSpPr txBox="1"/>
          <p:nvPr/>
        </p:nvSpPr>
        <p:spPr>
          <a:xfrm>
            <a:off x="716387" y="2681261"/>
            <a:ext cx="4301429" cy="2122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By navigating to the downloads folder, we can see a memory folder with a password-protected zip file in it, by using the password W0wz1pp4ssw0rd, we managed to acquire the compromised accounts</a:t>
            </a:r>
            <a:endParaRPr lang="en-US">
              <a:solidFill>
                <a:schemeClr val="bg1"/>
              </a:solidFill>
            </a:endParaRPr>
          </a:p>
        </p:txBody>
      </p:sp>
      <p:pic>
        <p:nvPicPr>
          <p:cNvPr id="3" name="Picture 4" descr="Text&#10;&#10;Description automatically generated">
            <a:extLst>
              <a:ext uri="{FF2B5EF4-FFF2-40B4-BE49-F238E27FC236}">
                <a16:creationId xmlns:a16="http://schemas.microsoft.com/office/drawing/2014/main" id="{7B06CC17-0CA5-7DA5-24B9-C01243D681D7}"/>
              </a:ext>
            </a:extLst>
          </p:cNvPr>
          <p:cNvPicPr>
            <a:picLocks noChangeAspect="1"/>
          </p:cNvPicPr>
          <p:nvPr/>
        </p:nvPicPr>
        <p:blipFill>
          <a:blip r:embed="rId3"/>
          <a:stretch>
            <a:fillRect/>
          </a:stretch>
        </p:blipFill>
        <p:spPr>
          <a:xfrm>
            <a:off x="5500339" y="779264"/>
            <a:ext cx="3433181" cy="1605630"/>
          </a:xfrm>
          <a:prstGeom prst="rect">
            <a:avLst/>
          </a:prstGeom>
        </p:spPr>
      </p:pic>
      <p:pic>
        <p:nvPicPr>
          <p:cNvPr id="5" name="Picture 6">
            <a:extLst>
              <a:ext uri="{FF2B5EF4-FFF2-40B4-BE49-F238E27FC236}">
                <a16:creationId xmlns:a16="http://schemas.microsoft.com/office/drawing/2014/main" id="{90265C65-FCC6-C5F5-CA20-BB372F0C6C9B}"/>
              </a:ext>
            </a:extLst>
          </p:cNvPr>
          <p:cNvPicPr>
            <a:picLocks noChangeAspect="1"/>
          </p:cNvPicPr>
          <p:nvPr/>
        </p:nvPicPr>
        <p:blipFill>
          <a:blip r:embed="rId4"/>
          <a:stretch>
            <a:fillRect/>
          </a:stretch>
        </p:blipFill>
        <p:spPr>
          <a:xfrm>
            <a:off x="5381857" y="2574329"/>
            <a:ext cx="3551662" cy="1806915"/>
          </a:xfrm>
          <a:prstGeom prst="rect">
            <a:avLst/>
          </a:prstGeom>
        </p:spPr>
      </p:pic>
      <p:pic>
        <p:nvPicPr>
          <p:cNvPr id="7" name="Picture 7" descr="A screenshot of a computer&#10;&#10;Description automatically generated">
            <a:extLst>
              <a:ext uri="{FF2B5EF4-FFF2-40B4-BE49-F238E27FC236}">
                <a16:creationId xmlns:a16="http://schemas.microsoft.com/office/drawing/2014/main" id="{67314915-35F0-4E18-7F9B-4B6B80D9CE11}"/>
              </a:ext>
            </a:extLst>
          </p:cNvPr>
          <p:cNvPicPr>
            <a:picLocks noChangeAspect="1"/>
          </p:cNvPicPr>
          <p:nvPr/>
        </p:nvPicPr>
        <p:blipFill>
          <a:blip r:embed="rId5"/>
          <a:stretch>
            <a:fillRect/>
          </a:stretch>
        </p:blipFill>
        <p:spPr>
          <a:xfrm>
            <a:off x="370778" y="995162"/>
            <a:ext cx="4074376" cy="2121689"/>
          </a:xfrm>
          <a:prstGeom prst="rect">
            <a:avLst/>
          </a:prstGeom>
        </p:spPr>
      </p:pic>
    </p:spTree>
    <p:extLst>
      <p:ext uri="{BB962C8B-B14F-4D97-AF65-F5344CB8AC3E}">
        <p14:creationId xmlns:p14="http://schemas.microsoft.com/office/powerpoint/2010/main" val="96793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Investigative Process</a:t>
            </a:r>
            <a:endParaRPr/>
          </a:p>
        </p:txBody>
      </p:sp>
      <p:grpSp>
        <p:nvGrpSpPr>
          <p:cNvPr id="419" name="Google Shape;419;p48"/>
          <p:cNvGrpSpPr/>
          <p:nvPr/>
        </p:nvGrpSpPr>
        <p:grpSpPr>
          <a:xfrm>
            <a:off x="7101902" y="89341"/>
            <a:ext cx="1958304" cy="1708490"/>
            <a:chOff x="1423513" y="1507700"/>
            <a:chExt cx="2439039" cy="2127899"/>
          </a:xfrm>
        </p:grpSpPr>
        <p:sp>
          <p:nvSpPr>
            <p:cNvPr id="420" name="Google Shape;420;p48"/>
            <p:cNvSpPr/>
            <p:nvPr/>
          </p:nvSpPr>
          <p:spPr>
            <a:xfrm>
              <a:off x="1487114" y="1612394"/>
              <a:ext cx="2375437" cy="2023205"/>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1423525" y="1612400"/>
              <a:ext cx="2375457" cy="1918534"/>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1423513" y="1507700"/>
              <a:ext cx="2375457" cy="216691"/>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48"/>
            <p:cNvGrpSpPr/>
            <p:nvPr/>
          </p:nvGrpSpPr>
          <p:grpSpPr>
            <a:xfrm>
              <a:off x="1546115" y="1589081"/>
              <a:ext cx="270113" cy="60548"/>
              <a:chOff x="1546115" y="1589081"/>
              <a:chExt cx="270113" cy="60548"/>
            </a:xfrm>
          </p:grpSpPr>
          <p:sp>
            <p:nvSpPr>
              <p:cNvPr id="424" name="Google Shape;424;p48"/>
              <p:cNvSpPr/>
              <p:nvPr/>
            </p:nvSpPr>
            <p:spPr>
              <a:xfrm>
                <a:off x="1546115" y="1589081"/>
                <a:ext cx="60548" cy="60548"/>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1650888" y="1589081"/>
                <a:ext cx="60568" cy="60548"/>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8"/>
              <p:cNvSpPr/>
              <p:nvPr/>
            </p:nvSpPr>
            <p:spPr>
              <a:xfrm>
                <a:off x="1755680" y="1589081"/>
                <a:ext cx="60548" cy="60548"/>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 name="Google Shape;427;p48"/>
          <p:cNvGrpSpPr/>
          <p:nvPr/>
        </p:nvGrpSpPr>
        <p:grpSpPr>
          <a:xfrm>
            <a:off x="6700320" y="1298176"/>
            <a:ext cx="913969" cy="1037504"/>
            <a:chOff x="5455672" y="1249925"/>
            <a:chExt cx="913878" cy="1037400"/>
          </a:xfrm>
        </p:grpSpPr>
        <p:sp>
          <p:nvSpPr>
            <p:cNvPr id="428" name="Google Shape;428;p48"/>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48"/>
            <p:cNvGrpSpPr/>
            <p:nvPr/>
          </p:nvGrpSpPr>
          <p:grpSpPr>
            <a:xfrm>
              <a:off x="5531958" y="1321384"/>
              <a:ext cx="245723" cy="55091"/>
              <a:chOff x="2072400" y="1856025"/>
              <a:chExt cx="342375" cy="76750"/>
            </a:xfrm>
          </p:grpSpPr>
          <p:sp>
            <p:nvSpPr>
              <p:cNvPr id="432" name="Google Shape;432;p48"/>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8"/>
          <p:cNvGrpSpPr/>
          <p:nvPr/>
        </p:nvGrpSpPr>
        <p:grpSpPr>
          <a:xfrm>
            <a:off x="7555857" y="424610"/>
            <a:ext cx="1051876" cy="1037445"/>
            <a:chOff x="6220900" y="1850625"/>
            <a:chExt cx="995906" cy="982336"/>
          </a:xfrm>
        </p:grpSpPr>
        <p:sp>
          <p:nvSpPr>
            <p:cNvPr id="436" name="Google Shape;436;p48"/>
            <p:cNvSpPr/>
            <p:nvPr/>
          </p:nvSpPr>
          <p:spPr>
            <a:xfrm>
              <a:off x="6220900" y="1850625"/>
              <a:ext cx="995906" cy="982336"/>
            </a:xfrm>
            <a:custGeom>
              <a:avLst/>
              <a:gdLst/>
              <a:ahLst/>
              <a:cxnLst/>
              <a:rect l="l" t="t" r="r" b="b"/>
              <a:pathLst>
                <a:path w="16733" h="16505" extrusionOk="0">
                  <a:moveTo>
                    <a:pt x="15643" y="2017"/>
                  </a:moveTo>
                  <a:cubicBezTo>
                    <a:pt x="13058" y="2293"/>
                    <a:pt x="10456" y="1578"/>
                    <a:pt x="8375" y="1"/>
                  </a:cubicBezTo>
                  <a:cubicBezTo>
                    <a:pt x="6294" y="1562"/>
                    <a:pt x="3692" y="2293"/>
                    <a:pt x="1107" y="2017"/>
                  </a:cubicBezTo>
                  <a:cubicBezTo>
                    <a:pt x="1107" y="2017"/>
                    <a:pt x="1" y="15139"/>
                    <a:pt x="8375" y="16505"/>
                  </a:cubicBezTo>
                  <a:cubicBezTo>
                    <a:pt x="16732" y="15139"/>
                    <a:pt x="15643" y="2017"/>
                    <a:pt x="15643" y="20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p:nvPr/>
          </p:nvSpPr>
          <p:spPr>
            <a:xfrm>
              <a:off x="6294465" y="1923237"/>
              <a:ext cx="848779" cy="837173"/>
            </a:xfrm>
            <a:custGeom>
              <a:avLst/>
              <a:gdLst/>
              <a:ahLst/>
              <a:cxnLst/>
              <a:rect l="l" t="t" r="r" b="b"/>
              <a:pathLst>
                <a:path w="14261" h="14066" extrusionOk="0">
                  <a:moveTo>
                    <a:pt x="7139" y="0"/>
                  </a:moveTo>
                  <a:cubicBezTo>
                    <a:pt x="5620" y="1143"/>
                    <a:pt x="3780" y="1760"/>
                    <a:pt x="1893" y="1760"/>
                  </a:cubicBezTo>
                  <a:cubicBezTo>
                    <a:pt x="1577" y="1760"/>
                    <a:pt x="1261" y="1743"/>
                    <a:pt x="944" y="1708"/>
                  </a:cubicBezTo>
                  <a:lnTo>
                    <a:pt x="944" y="1708"/>
                  </a:lnTo>
                  <a:cubicBezTo>
                    <a:pt x="944" y="1708"/>
                    <a:pt x="1" y="12894"/>
                    <a:pt x="7139" y="14065"/>
                  </a:cubicBezTo>
                  <a:cubicBezTo>
                    <a:pt x="14261" y="12894"/>
                    <a:pt x="13334" y="1708"/>
                    <a:pt x="13334" y="1708"/>
                  </a:cubicBezTo>
                  <a:lnTo>
                    <a:pt x="13334" y="1708"/>
                  </a:lnTo>
                  <a:cubicBezTo>
                    <a:pt x="13017" y="1743"/>
                    <a:pt x="12700" y="1760"/>
                    <a:pt x="12385" y="1760"/>
                  </a:cubicBezTo>
                  <a:cubicBezTo>
                    <a:pt x="10498" y="1760"/>
                    <a:pt x="8657" y="1143"/>
                    <a:pt x="7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598367" y="2140003"/>
              <a:ext cx="235213" cy="117130"/>
            </a:xfrm>
            <a:custGeom>
              <a:avLst/>
              <a:gdLst/>
              <a:ahLst/>
              <a:cxnLst/>
              <a:rect l="l" t="t" r="r" b="b"/>
              <a:pathLst>
                <a:path w="3952" h="1968" fill="none" extrusionOk="0">
                  <a:moveTo>
                    <a:pt x="0" y="1968"/>
                  </a:moveTo>
                  <a:cubicBezTo>
                    <a:pt x="0" y="879"/>
                    <a:pt x="878" y="1"/>
                    <a:pt x="1968" y="1"/>
                  </a:cubicBezTo>
                  <a:cubicBezTo>
                    <a:pt x="3057" y="1"/>
                    <a:pt x="3951" y="879"/>
                    <a:pt x="3951" y="1968"/>
                  </a:cubicBezTo>
                </a:path>
              </a:pathLst>
            </a:custGeom>
            <a:noFill/>
            <a:ln w="15450" cap="flat" cmpd="sng">
              <a:solidFill>
                <a:schemeClr val="dk2"/>
              </a:solidFill>
              <a:prstDash val="solid"/>
              <a:miter lim="162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a:off x="6557716" y="2245470"/>
              <a:ext cx="314550" cy="281696"/>
            </a:xfrm>
            <a:custGeom>
              <a:avLst/>
              <a:gdLst/>
              <a:ahLst/>
              <a:cxnLst/>
              <a:rect l="l" t="t" r="r" b="b"/>
              <a:pathLst>
                <a:path w="5285" h="4733" extrusionOk="0">
                  <a:moveTo>
                    <a:pt x="2651" y="944"/>
                  </a:moveTo>
                  <a:cubicBezTo>
                    <a:pt x="3545" y="944"/>
                    <a:pt x="3789" y="2196"/>
                    <a:pt x="2943" y="2537"/>
                  </a:cubicBezTo>
                  <a:lnTo>
                    <a:pt x="2960" y="2537"/>
                  </a:lnTo>
                  <a:lnTo>
                    <a:pt x="3122" y="4082"/>
                  </a:lnTo>
                  <a:lnTo>
                    <a:pt x="2163" y="4082"/>
                  </a:lnTo>
                  <a:lnTo>
                    <a:pt x="2342" y="2537"/>
                  </a:lnTo>
                  <a:cubicBezTo>
                    <a:pt x="1496" y="2196"/>
                    <a:pt x="1740" y="944"/>
                    <a:pt x="2651" y="944"/>
                  </a:cubicBezTo>
                  <a:close/>
                  <a:moveTo>
                    <a:pt x="358" y="1"/>
                  </a:moveTo>
                  <a:cubicBezTo>
                    <a:pt x="163" y="1"/>
                    <a:pt x="17" y="163"/>
                    <a:pt x="0" y="359"/>
                  </a:cubicBezTo>
                  <a:lnTo>
                    <a:pt x="0" y="4375"/>
                  </a:lnTo>
                  <a:cubicBezTo>
                    <a:pt x="17" y="4570"/>
                    <a:pt x="163" y="4716"/>
                    <a:pt x="358" y="4732"/>
                  </a:cubicBezTo>
                  <a:lnTo>
                    <a:pt x="4943" y="4732"/>
                  </a:lnTo>
                  <a:cubicBezTo>
                    <a:pt x="5138" y="4716"/>
                    <a:pt x="5285" y="4570"/>
                    <a:pt x="5285" y="4375"/>
                  </a:cubicBezTo>
                  <a:lnTo>
                    <a:pt x="5285" y="359"/>
                  </a:lnTo>
                  <a:cubicBezTo>
                    <a:pt x="5285" y="163"/>
                    <a:pt x="5138" y="1"/>
                    <a:pt x="4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48"/>
          <p:cNvGrpSpPr/>
          <p:nvPr/>
        </p:nvGrpSpPr>
        <p:grpSpPr>
          <a:xfrm>
            <a:off x="6920155" y="1572649"/>
            <a:ext cx="392814" cy="393256"/>
            <a:chOff x="5058225" y="3569225"/>
            <a:chExt cx="562208" cy="562840"/>
          </a:xfrm>
        </p:grpSpPr>
        <p:sp>
          <p:nvSpPr>
            <p:cNvPr id="441" name="Google Shape;441;p48"/>
            <p:cNvSpPr/>
            <p:nvPr/>
          </p:nvSpPr>
          <p:spPr>
            <a:xfrm>
              <a:off x="5058225" y="3569225"/>
              <a:ext cx="562208" cy="562840"/>
            </a:xfrm>
            <a:custGeom>
              <a:avLst/>
              <a:gdLst/>
              <a:ahLst/>
              <a:cxnLst/>
              <a:rect l="l" t="t" r="r" b="b"/>
              <a:pathLst>
                <a:path w="15106" h="15123" extrusionOk="0">
                  <a:moveTo>
                    <a:pt x="7545" y="0"/>
                  </a:moveTo>
                  <a:cubicBezTo>
                    <a:pt x="3383" y="0"/>
                    <a:pt x="1" y="3382"/>
                    <a:pt x="1" y="7561"/>
                  </a:cubicBezTo>
                  <a:cubicBezTo>
                    <a:pt x="1" y="11724"/>
                    <a:pt x="3383" y="15122"/>
                    <a:pt x="7545" y="15122"/>
                  </a:cubicBezTo>
                  <a:cubicBezTo>
                    <a:pt x="11724" y="15122"/>
                    <a:pt x="15106" y="11724"/>
                    <a:pt x="15106" y="7561"/>
                  </a:cubicBezTo>
                  <a:cubicBezTo>
                    <a:pt x="15106" y="3382"/>
                    <a:pt x="11724" y="0"/>
                    <a:pt x="7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5140514" y="3651514"/>
              <a:ext cx="397632" cy="397632"/>
            </a:xfrm>
            <a:custGeom>
              <a:avLst/>
              <a:gdLst/>
              <a:ahLst/>
              <a:cxnLst/>
              <a:rect l="l" t="t" r="r" b="b"/>
              <a:pathLst>
                <a:path w="10684" h="10684" extrusionOk="0">
                  <a:moveTo>
                    <a:pt x="10684" y="5350"/>
                  </a:moveTo>
                  <a:cubicBezTo>
                    <a:pt x="10684" y="8293"/>
                    <a:pt x="8293" y="10683"/>
                    <a:pt x="5334" y="10683"/>
                  </a:cubicBezTo>
                  <a:cubicBezTo>
                    <a:pt x="2391" y="10683"/>
                    <a:pt x="1" y="8293"/>
                    <a:pt x="1" y="5350"/>
                  </a:cubicBezTo>
                  <a:cubicBezTo>
                    <a:pt x="1" y="2391"/>
                    <a:pt x="2391" y="1"/>
                    <a:pt x="5334" y="1"/>
                  </a:cubicBezTo>
                  <a:cubicBezTo>
                    <a:pt x="8293" y="1"/>
                    <a:pt x="10684" y="2391"/>
                    <a:pt x="10684" y="5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5280343" y="3756804"/>
              <a:ext cx="162194" cy="187055"/>
            </a:xfrm>
            <a:custGeom>
              <a:avLst/>
              <a:gdLst/>
              <a:ahLst/>
              <a:cxnLst/>
              <a:rect l="l" t="t" r="r" b="b"/>
              <a:pathLst>
                <a:path w="4358" h="5026" extrusionOk="0">
                  <a:moveTo>
                    <a:pt x="0" y="1"/>
                  </a:moveTo>
                  <a:lnTo>
                    <a:pt x="0" y="5025"/>
                  </a:lnTo>
                  <a:lnTo>
                    <a:pt x="4358" y="252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48"/>
          <p:cNvSpPr txBox="1"/>
          <p:nvPr/>
        </p:nvSpPr>
        <p:spPr>
          <a:xfrm>
            <a:off x="6591225" y="1893697"/>
            <a:ext cx="10518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5"/>
                </a:solidFill>
                <a:latin typeface="Teko"/>
                <a:ea typeface="Teko"/>
                <a:cs typeface="Teko"/>
                <a:sym typeface="Teko"/>
              </a:rPr>
              <a:t>WARNING!</a:t>
            </a:r>
            <a:endParaRPr sz="1800">
              <a:solidFill>
                <a:schemeClr val="accent5"/>
              </a:solidFill>
              <a:latin typeface="Teko"/>
              <a:ea typeface="Teko"/>
              <a:cs typeface="Teko"/>
              <a:sym typeface="Teko"/>
            </a:endParaRPr>
          </a:p>
        </p:txBody>
      </p:sp>
      <p:pic>
        <p:nvPicPr>
          <p:cNvPr id="2" name="Picture 2">
            <a:extLst>
              <a:ext uri="{FF2B5EF4-FFF2-40B4-BE49-F238E27FC236}">
                <a16:creationId xmlns:a16="http://schemas.microsoft.com/office/drawing/2014/main" id="{5397F5A9-3547-268C-ACCF-55ADA9C70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395" y="1073638"/>
            <a:ext cx="3746812" cy="406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881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5"/>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2" name="TextBox 1">
            <a:extLst>
              <a:ext uri="{FF2B5EF4-FFF2-40B4-BE49-F238E27FC236}">
                <a16:creationId xmlns:a16="http://schemas.microsoft.com/office/drawing/2014/main" id="{9BA90D0B-569E-6869-D2F1-105D92B0C323}"/>
              </a:ext>
            </a:extLst>
          </p:cNvPr>
          <p:cNvSpPr txBox="1"/>
          <p:nvPr/>
        </p:nvSpPr>
        <p:spPr>
          <a:xfrm>
            <a:off x="716387" y="1005081"/>
            <a:ext cx="3577812" cy="4707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Recycle Bin</a:t>
            </a:r>
          </a:p>
        </p:txBody>
      </p:sp>
      <p:sp>
        <p:nvSpPr>
          <p:cNvPr id="6" name="Rectangle: Rounded Corners 5">
            <a:extLst>
              <a:ext uri="{FF2B5EF4-FFF2-40B4-BE49-F238E27FC236}">
                <a16:creationId xmlns:a16="http://schemas.microsoft.com/office/drawing/2014/main" id="{D6B4A40E-5C4C-B6D1-8BDD-638D0CEC5E77}"/>
              </a:ext>
            </a:extLst>
          </p:cNvPr>
          <p:cNvSpPr/>
          <p:nvPr/>
        </p:nvSpPr>
        <p:spPr>
          <a:xfrm>
            <a:off x="5150097" y="251410"/>
            <a:ext cx="3906350" cy="4592137"/>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1FF3D08-11C9-E67C-2CD2-FB6265A9F1E2}"/>
              </a:ext>
            </a:extLst>
          </p:cNvPr>
          <p:cNvSpPr txBox="1"/>
          <p:nvPr/>
        </p:nvSpPr>
        <p:spPr>
          <a:xfrm>
            <a:off x="716387" y="2450656"/>
            <a:ext cx="430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chemeClr val="bg1"/>
              </a:solidFill>
              <a:latin typeface="Roboto Condensed"/>
            </a:endParaRPr>
          </a:p>
        </p:txBody>
      </p:sp>
      <p:sp>
        <p:nvSpPr>
          <p:cNvPr id="7" name="TextBox 6">
            <a:extLst>
              <a:ext uri="{FF2B5EF4-FFF2-40B4-BE49-F238E27FC236}">
                <a16:creationId xmlns:a16="http://schemas.microsoft.com/office/drawing/2014/main" id="{873B4F80-70B2-DD4B-B394-7A34AEC28BE9}"/>
              </a:ext>
            </a:extLst>
          </p:cNvPr>
          <p:cNvSpPr txBox="1"/>
          <p:nvPr/>
        </p:nvSpPr>
        <p:spPr>
          <a:xfrm>
            <a:off x="636176" y="2570972"/>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By navigating to the Recycle Bin folder, we are able to find one interesting image after extracting it with </a:t>
            </a:r>
            <a:r>
              <a:rPr lang="en-US" sz="1800" b="1" err="1">
                <a:solidFill>
                  <a:schemeClr val="bg1"/>
                </a:solidFill>
                <a:latin typeface="Roboto Condensed"/>
              </a:rPr>
              <a:t>tsk_recover</a:t>
            </a:r>
            <a:endParaRPr lang="en-US" b="1" err="1">
              <a:solidFill>
                <a:schemeClr val="bg1"/>
              </a:solidFill>
            </a:endParaRPr>
          </a:p>
        </p:txBody>
      </p:sp>
      <p:pic>
        <p:nvPicPr>
          <p:cNvPr id="3" name="Picture 3" descr="Text&#10;&#10;Description automatically generated">
            <a:extLst>
              <a:ext uri="{FF2B5EF4-FFF2-40B4-BE49-F238E27FC236}">
                <a16:creationId xmlns:a16="http://schemas.microsoft.com/office/drawing/2014/main" id="{8B23E558-0226-A8B3-0488-0B9952094501}"/>
              </a:ext>
            </a:extLst>
          </p:cNvPr>
          <p:cNvPicPr>
            <a:picLocks noChangeAspect="1"/>
          </p:cNvPicPr>
          <p:nvPr/>
        </p:nvPicPr>
        <p:blipFill>
          <a:blip r:embed="rId3"/>
          <a:stretch>
            <a:fillRect/>
          </a:stretch>
        </p:blipFill>
        <p:spPr>
          <a:xfrm>
            <a:off x="5549124" y="408489"/>
            <a:ext cx="3182280" cy="3538967"/>
          </a:xfrm>
          <a:prstGeom prst="rect">
            <a:avLst/>
          </a:prstGeom>
        </p:spPr>
      </p:pic>
      <p:pic>
        <p:nvPicPr>
          <p:cNvPr id="4" name="Picture 7" descr="Text&#10;&#10;Description automatically generated">
            <a:extLst>
              <a:ext uri="{FF2B5EF4-FFF2-40B4-BE49-F238E27FC236}">
                <a16:creationId xmlns:a16="http://schemas.microsoft.com/office/drawing/2014/main" id="{F7DBCF1C-D81F-9740-F4F8-6515E6CA0B76}"/>
              </a:ext>
            </a:extLst>
          </p:cNvPr>
          <p:cNvPicPr>
            <a:picLocks noChangeAspect="1"/>
          </p:cNvPicPr>
          <p:nvPr/>
        </p:nvPicPr>
        <p:blipFill>
          <a:blip r:embed="rId4"/>
          <a:stretch>
            <a:fillRect/>
          </a:stretch>
        </p:blipFill>
        <p:spPr>
          <a:xfrm>
            <a:off x="5340040" y="4009507"/>
            <a:ext cx="3516815" cy="407126"/>
          </a:xfrm>
          <a:prstGeom prst="rect">
            <a:avLst/>
          </a:prstGeom>
        </p:spPr>
      </p:pic>
      <p:pic>
        <p:nvPicPr>
          <p:cNvPr id="11" name="Picture 12" descr="Graphical user interface, text, application&#10;&#10;Description automatically generated">
            <a:extLst>
              <a:ext uri="{FF2B5EF4-FFF2-40B4-BE49-F238E27FC236}">
                <a16:creationId xmlns:a16="http://schemas.microsoft.com/office/drawing/2014/main" id="{923BF314-01DC-9126-1AB3-514B18268EFA}"/>
              </a:ext>
            </a:extLst>
          </p:cNvPr>
          <p:cNvPicPr>
            <a:picLocks noChangeAspect="1"/>
          </p:cNvPicPr>
          <p:nvPr/>
        </p:nvPicPr>
        <p:blipFill>
          <a:blip r:embed="rId5"/>
          <a:stretch>
            <a:fillRect/>
          </a:stretch>
        </p:blipFill>
        <p:spPr>
          <a:xfrm>
            <a:off x="363808" y="939406"/>
            <a:ext cx="4088316" cy="2142597"/>
          </a:xfrm>
          <a:prstGeom prst="rect">
            <a:avLst/>
          </a:prstGeom>
        </p:spPr>
      </p:pic>
    </p:spTree>
    <p:extLst>
      <p:ext uri="{BB962C8B-B14F-4D97-AF65-F5344CB8AC3E}">
        <p14:creationId xmlns:p14="http://schemas.microsoft.com/office/powerpoint/2010/main" val="3439894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10" name="Picture 10">
            <a:extLst>
              <a:ext uri="{FF2B5EF4-FFF2-40B4-BE49-F238E27FC236}">
                <a16:creationId xmlns:a16="http://schemas.microsoft.com/office/drawing/2014/main" id="{312D0034-5453-593B-78AA-361AE1BF6970}"/>
              </a:ext>
            </a:extLst>
          </p:cNvPr>
          <p:cNvPicPr>
            <a:picLocks noChangeAspect="1"/>
          </p:cNvPicPr>
          <p:nvPr/>
        </p:nvPicPr>
        <p:blipFill>
          <a:blip r:embed="rId3"/>
          <a:stretch>
            <a:fillRect/>
          </a:stretch>
        </p:blipFill>
        <p:spPr>
          <a:xfrm>
            <a:off x="370778" y="525882"/>
            <a:ext cx="8325778" cy="3924466"/>
          </a:xfrm>
          <a:prstGeom prst="rect">
            <a:avLst/>
          </a:prstGeom>
        </p:spPr>
      </p:pic>
    </p:spTree>
    <p:extLst>
      <p:ext uri="{BB962C8B-B14F-4D97-AF65-F5344CB8AC3E}">
        <p14:creationId xmlns:p14="http://schemas.microsoft.com/office/powerpoint/2010/main" val="4267919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092CDFF-B110-37B6-BFFC-0BCD6E438DBD}"/>
              </a:ext>
            </a:extLst>
          </p:cNvPr>
          <p:cNvSpPr/>
          <p:nvPr/>
        </p:nvSpPr>
        <p:spPr>
          <a:xfrm>
            <a:off x="5378622" y="188808"/>
            <a:ext cx="3557508" cy="4846096"/>
          </a:xfrm>
          <a:prstGeom prst="roundRect">
            <a:avLst/>
          </a:prstGeom>
          <a:solidFill>
            <a:srgbClr val="22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31;p55">
            <a:extLst>
              <a:ext uri="{FF2B5EF4-FFF2-40B4-BE49-F238E27FC236}">
                <a16:creationId xmlns:a16="http://schemas.microsoft.com/office/drawing/2014/main" id="{23BF3307-0567-E03F-8002-E6574F4336A8}"/>
              </a:ext>
            </a:extLst>
          </p:cNvPr>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Investigation</a:t>
            </a:r>
            <a:endParaRPr lang="en-US">
              <a:solidFill>
                <a:schemeClr val="dk1"/>
              </a:solidFill>
            </a:endParaRPr>
          </a:p>
        </p:txBody>
      </p:sp>
      <p:sp>
        <p:nvSpPr>
          <p:cNvPr id="13" name="TextBox 12">
            <a:extLst>
              <a:ext uri="{FF2B5EF4-FFF2-40B4-BE49-F238E27FC236}">
                <a16:creationId xmlns:a16="http://schemas.microsoft.com/office/drawing/2014/main" id="{D419ED27-D148-0899-E104-CE1E2CE50293}"/>
              </a:ext>
            </a:extLst>
          </p:cNvPr>
          <p:cNvSpPr txBox="1"/>
          <p:nvPr/>
        </p:nvSpPr>
        <p:spPr>
          <a:xfrm>
            <a:off x="716387" y="1005081"/>
            <a:ext cx="3612660" cy="4707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Teko"/>
              </a:rPr>
              <a:t>Partition Analysis – Pictures folder</a:t>
            </a:r>
          </a:p>
        </p:txBody>
      </p:sp>
      <p:sp>
        <p:nvSpPr>
          <p:cNvPr id="23" name="TextBox 22">
            <a:extLst>
              <a:ext uri="{FF2B5EF4-FFF2-40B4-BE49-F238E27FC236}">
                <a16:creationId xmlns:a16="http://schemas.microsoft.com/office/drawing/2014/main" id="{AAEBA3EC-146A-5DBB-077F-C78DBBC6EC41}"/>
              </a:ext>
            </a:extLst>
          </p:cNvPr>
          <p:cNvSpPr txBox="1"/>
          <p:nvPr/>
        </p:nvSpPr>
        <p:spPr>
          <a:xfrm>
            <a:off x="716387" y="2681261"/>
            <a:ext cx="4301429" cy="12916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a:solidFill>
                  <a:schemeClr val="bg1"/>
                </a:solidFill>
                <a:latin typeface="Roboto Condensed"/>
              </a:rPr>
              <a:t>After navigating to the pictures folder, we can identify another interesting picture and extract it with </a:t>
            </a:r>
            <a:r>
              <a:rPr lang="en-US" sz="1800" b="1" err="1">
                <a:solidFill>
                  <a:schemeClr val="bg1"/>
                </a:solidFill>
                <a:latin typeface="Roboto Condensed"/>
              </a:rPr>
              <a:t>tsk_recover</a:t>
            </a:r>
            <a:endParaRPr lang="en-US" err="1">
              <a:solidFill>
                <a:schemeClr val="bg1"/>
              </a:solidFill>
            </a:endParaRPr>
          </a:p>
        </p:txBody>
      </p:sp>
      <p:pic>
        <p:nvPicPr>
          <p:cNvPr id="2" name="Picture 2" descr="Graphical user interface, text&#10;&#10;Description automatically generated">
            <a:extLst>
              <a:ext uri="{FF2B5EF4-FFF2-40B4-BE49-F238E27FC236}">
                <a16:creationId xmlns:a16="http://schemas.microsoft.com/office/drawing/2014/main" id="{31F46ECE-8A08-F37A-1241-216B005605E2}"/>
              </a:ext>
            </a:extLst>
          </p:cNvPr>
          <p:cNvPicPr>
            <a:picLocks noChangeAspect="1"/>
          </p:cNvPicPr>
          <p:nvPr/>
        </p:nvPicPr>
        <p:blipFill>
          <a:blip r:embed="rId3"/>
          <a:stretch>
            <a:fillRect/>
          </a:stretch>
        </p:blipFill>
        <p:spPr>
          <a:xfrm>
            <a:off x="5500339" y="690016"/>
            <a:ext cx="3328637" cy="3888919"/>
          </a:xfrm>
          <a:prstGeom prst="rect">
            <a:avLst/>
          </a:prstGeom>
        </p:spPr>
      </p:pic>
      <p:pic>
        <p:nvPicPr>
          <p:cNvPr id="3" name="Picture 3">
            <a:extLst>
              <a:ext uri="{FF2B5EF4-FFF2-40B4-BE49-F238E27FC236}">
                <a16:creationId xmlns:a16="http://schemas.microsoft.com/office/drawing/2014/main" id="{BD039329-9363-1A05-447C-CEB8A622870C}"/>
              </a:ext>
            </a:extLst>
          </p:cNvPr>
          <p:cNvPicPr>
            <a:picLocks noChangeAspect="1"/>
          </p:cNvPicPr>
          <p:nvPr/>
        </p:nvPicPr>
        <p:blipFill>
          <a:blip r:embed="rId4"/>
          <a:stretch>
            <a:fillRect/>
          </a:stretch>
        </p:blipFill>
        <p:spPr>
          <a:xfrm>
            <a:off x="342900" y="897589"/>
            <a:ext cx="4262554" cy="2240171"/>
          </a:xfrm>
          <a:prstGeom prst="rect">
            <a:avLst/>
          </a:prstGeom>
        </p:spPr>
      </p:pic>
    </p:spTree>
    <p:extLst>
      <p:ext uri="{BB962C8B-B14F-4D97-AF65-F5344CB8AC3E}">
        <p14:creationId xmlns:p14="http://schemas.microsoft.com/office/powerpoint/2010/main" val="3028995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B34A5D2A-2629-76F2-E5B6-F1E0AE0852B9}"/>
              </a:ext>
            </a:extLst>
          </p:cNvPr>
          <p:cNvPicPr>
            <a:picLocks noChangeAspect="1"/>
          </p:cNvPicPr>
          <p:nvPr/>
        </p:nvPicPr>
        <p:blipFill>
          <a:blip r:embed="rId3"/>
          <a:stretch>
            <a:fillRect/>
          </a:stretch>
        </p:blipFill>
        <p:spPr>
          <a:xfrm>
            <a:off x="1555595" y="254699"/>
            <a:ext cx="6032809" cy="4634100"/>
          </a:xfrm>
          <a:prstGeom prst="rect">
            <a:avLst/>
          </a:prstGeom>
        </p:spPr>
      </p:pic>
      <p:cxnSp>
        <p:nvCxnSpPr>
          <p:cNvPr id="4" name="Straight Arrow Connector 3">
            <a:extLst>
              <a:ext uri="{FF2B5EF4-FFF2-40B4-BE49-F238E27FC236}">
                <a16:creationId xmlns:a16="http://schemas.microsoft.com/office/drawing/2014/main" id="{D0480F36-5F32-97CD-16A0-7821F2EF08DC}"/>
              </a:ext>
            </a:extLst>
          </p:cNvPr>
          <p:cNvCxnSpPr/>
          <p:nvPr/>
        </p:nvCxnSpPr>
        <p:spPr>
          <a:xfrm>
            <a:off x="2724381" y="4654935"/>
            <a:ext cx="482289" cy="1394"/>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57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BF37-8437-B624-33BB-FDC2EB75EF7E}"/>
              </a:ext>
            </a:extLst>
          </p:cNvPr>
          <p:cNvSpPr>
            <a:spLocks noGrp="1"/>
          </p:cNvSpPr>
          <p:nvPr>
            <p:ph type="title"/>
          </p:nvPr>
        </p:nvSpPr>
        <p:spPr/>
        <p:txBody>
          <a:bodyPr/>
          <a:lstStyle/>
          <a:p>
            <a:r>
              <a:rPr lang="en-SG"/>
              <a:t>Overall Findings</a:t>
            </a:r>
          </a:p>
        </p:txBody>
      </p:sp>
      <p:sp>
        <p:nvSpPr>
          <p:cNvPr id="4" name="TextBox 3">
            <a:extLst>
              <a:ext uri="{FF2B5EF4-FFF2-40B4-BE49-F238E27FC236}">
                <a16:creationId xmlns:a16="http://schemas.microsoft.com/office/drawing/2014/main" id="{B31274C2-53B8-3F7B-0152-BBC050E32016}"/>
              </a:ext>
            </a:extLst>
          </p:cNvPr>
          <p:cNvSpPr txBox="1"/>
          <p:nvPr/>
        </p:nvSpPr>
        <p:spPr>
          <a:xfrm>
            <a:off x="1300614" y="951364"/>
            <a:ext cx="6656438" cy="4247317"/>
          </a:xfrm>
          <a:prstGeom prst="rect">
            <a:avLst/>
          </a:prstGeom>
          <a:noFill/>
        </p:spPr>
        <p:txBody>
          <a:bodyPr wrap="square" lIns="91440" tIns="45720" rIns="91440" bIns="45720" rtlCol="0" anchor="t">
            <a:spAutoFit/>
          </a:bodyPr>
          <a:lstStyle/>
          <a:p>
            <a:r>
              <a:rPr lang="en-SG" sz="1800">
                <a:solidFill>
                  <a:schemeClr val="bg1"/>
                </a:solidFill>
                <a:latin typeface="Roboto Condensed"/>
                <a:ea typeface="Roboto Condensed"/>
                <a:cs typeface="Roboto Condensed"/>
              </a:rPr>
              <a:t>Found evidence in web browser history, downloads, pictures, and mail folder using the </a:t>
            </a:r>
            <a:r>
              <a:rPr lang="en-SG" sz="1800" b="1" err="1">
                <a:solidFill>
                  <a:schemeClr val="bg1"/>
                </a:solidFill>
                <a:latin typeface="Roboto Condensed"/>
                <a:ea typeface="Roboto Condensed"/>
                <a:cs typeface="Roboto Condensed"/>
              </a:rPr>
              <a:t>fls</a:t>
            </a:r>
            <a:r>
              <a:rPr lang="en-SG" sz="1800" b="1">
                <a:solidFill>
                  <a:schemeClr val="bg1"/>
                </a:solidFill>
                <a:latin typeface="Roboto Condensed"/>
                <a:ea typeface="Roboto Condensed"/>
                <a:cs typeface="Roboto Condensed"/>
              </a:rPr>
              <a:t>, </a:t>
            </a:r>
            <a:r>
              <a:rPr lang="en-SG" sz="1800" b="1" err="1">
                <a:solidFill>
                  <a:schemeClr val="bg1"/>
                </a:solidFill>
                <a:latin typeface="Roboto Condensed"/>
                <a:ea typeface="Roboto Condensed"/>
                <a:cs typeface="Roboto Condensed"/>
              </a:rPr>
              <a:t>tsk_recover</a:t>
            </a:r>
            <a:r>
              <a:rPr lang="en-SG" sz="1800">
                <a:solidFill>
                  <a:schemeClr val="bg1"/>
                </a:solidFill>
                <a:latin typeface="Roboto Condensed"/>
                <a:ea typeface="Roboto Condensed"/>
                <a:cs typeface="Roboto Condensed"/>
              </a:rPr>
              <a:t> and </a:t>
            </a:r>
            <a:r>
              <a:rPr lang="en-SG" sz="1800" b="1" err="1">
                <a:solidFill>
                  <a:schemeClr val="bg1"/>
                </a:solidFill>
                <a:latin typeface="Roboto Condensed"/>
                <a:ea typeface="Roboto Condensed"/>
                <a:cs typeface="Roboto Condensed"/>
              </a:rPr>
              <a:t>icat</a:t>
            </a:r>
            <a:r>
              <a:rPr lang="en-SG" sz="1800">
                <a:solidFill>
                  <a:schemeClr val="bg1"/>
                </a:solidFill>
                <a:latin typeface="Roboto Condensed"/>
                <a:ea typeface="Roboto Condensed"/>
                <a:cs typeface="Roboto Condensed"/>
              </a:rPr>
              <a:t> commands</a:t>
            </a:r>
            <a:endParaRPr lang="en-US">
              <a:solidFill>
                <a:schemeClr val="bg1"/>
              </a:solidFill>
            </a:endParaRP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a:ea typeface="Roboto Condensed"/>
                <a:cs typeface="Roboto Condensed"/>
              </a:rPr>
              <a:t>Extracted deleted files and analysed them to find hidden instructions using </a:t>
            </a:r>
            <a:r>
              <a:rPr lang="en-SG" sz="1800" err="1">
                <a:solidFill>
                  <a:schemeClr val="bg1"/>
                </a:solidFill>
                <a:latin typeface="Roboto Condensed"/>
                <a:ea typeface="Roboto Condensed"/>
                <a:cs typeface="Roboto Condensed"/>
              </a:rPr>
              <a:t>tsk_recover</a:t>
            </a:r>
            <a:endParaRPr lang="en-SG">
              <a:solidFill>
                <a:schemeClr val="bg1"/>
              </a:solidFill>
            </a:endParaRP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a:ea typeface="Roboto Condensed"/>
                <a:cs typeface="Roboto Condensed"/>
              </a:rPr>
              <a:t>Found strings containing email of suspect in folder using </a:t>
            </a:r>
            <a:r>
              <a:rPr lang="en-SG" sz="1800" b="1" err="1">
                <a:solidFill>
                  <a:schemeClr val="bg1"/>
                </a:solidFill>
                <a:latin typeface="Roboto Condensed"/>
                <a:ea typeface="Roboto Condensed"/>
                <a:cs typeface="Roboto Condensed"/>
              </a:rPr>
              <a:t>srch_string</a:t>
            </a:r>
            <a:r>
              <a:rPr lang="en-SG" sz="1800">
                <a:solidFill>
                  <a:schemeClr val="bg1"/>
                </a:solidFill>
                <a:latin typeface="Roboto Condensed"/>
                <a:ea typeface="Roboto Condensed"/>
                <a:cs typeface="Roboto Condensed"/>
              </a:rPr>
              <a:t> command</a:t>
            </a:r>
          </a:p>
          <a:p>
            <a:endParaRPr lang="en-SG" sz="1800">
              <a:solidFill>
                <a:schemeClr val="bg1"/>
              </a:solidFill>
              <a:latin typeface="Roboto Condensed"/>
              <a:ea typeface="Roboto Condensed"/>
              <a:cs typeface="Roboto Condensed"/>
            </a:endParaRPr>
          </a:p>
          <a:p>
            <a:r>
              <a:rPr lang="en-SG" sz="1800">
                <a:solidFill>
                  <a:schemeClr val="bg1"/>
                </a:solidFill>
                <a:latin typeface="Roboto Condensed"/>
                <a:ea typeface="Roboto Condensed"/>
                <a:cs typeface="Roboto Condensed"/>
              </a:rPr>
              <a:t>Found a renamed file with a mismatched header and signature using </a:t>
            </a:r>
            <a:r>
              <a:rPr lang="en-SG" sz="1800" b="1">
                <a:solidFill>
                  <a:schemeClr val="bg1"/>
                </a:solidFill>
                <a:latin typeface="Roboto Condensed"/>
                <a:ea typeface="Roboto Condensed"/>
                <a:cs typeface="Roboto Condensed"/>
              </a:rPr>
              <a:t>sorter</a:t>
            </a:r>
            <a:r>
              <a:rPr lang="en-SG" sz="1800">
                <a:solidFill>
                  <a:schemeClr val="bg1"/>
                </a:solidFill>
                <a:latin typeface="Roboto Condensed"/>
                <a:ea typeface="Roboto Condensed"/>
                <a:cs typeface="Roboto Condensed"/>
              </a:rPr>
              <a:t> command</a:t>
            </a: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a:ea typeface="Roboto Condensed"/>
                <a:cs typeface="Roboto Condensed"/>
              </a:rPr>
              <a:t>Gained information on partitions and file systems using </a:t>
            </a:r>
            <a:r>
              <a:rPr lang="en-SG" sz="1800" b="1" err="1">
                <a:solidFill>
                  <a:schemeClr val="bg1"/>
                </a:solidFill>
                <a:latin typeface="Roboto Condensed"/>
                <a:ea typeface="Roboto Condensed"/>
                <a:cs typeface="Roboto Condensed"/>
              </a:rPr>
              <a:t>mmls</a:t>
            </a:r>
            <a:r>
              <a:rPr lang="en-SG" sz="1800" b="1">
                <a:solidFill>
                  <a:schemeClr val="bg1"/>
                </a:solidFill>
                <a:latin typeface="Roboto Condensed"/>
                <a:ea typeface="Roboto Condensed"/>
                <a:cs typeface="Roboto Condensed"/>
              </a:rPr>
              <a:t> </a:t>
            </a:r>
            <a:r>
              <a:rPr lang="en-SG" sz="1800">
                <a:solidFill>
                  <a:schemeClr val="bg1"/>
                </a:solidFill>
                <a:latin typeface="Roboto Condensed"/>
                <a:ea typeface="Roboto Condensed"/>
                <a:cs typeface="Roboto Condensed"/>
              </a:rPr>
              <a:t>and </a:t>
            </a:r>
            <a:r>
              <a:rPr lang="en-SG" sz="1800" b="1" err="1">
                <a:solidFill>
                  <a:schemeClr val="bg1"/>
                </a:solidFill>
                <a:latin typeface="Roboto Condensed"/>
                <a:ea typeface="Roboto Condensed"/>
                <a:cs typeface="Roboto Condensed"/>
              </a:rPr>
              <a:t>fsstat</a:t>
            </a:r>
            <a:r>
              <a:rPr lang="en-SG" sz="1800">
                <a:solidFill>
                  <a:schemeClr val="bg1"/>
                </a:solidFill>
                <a:latin typeface="Roboto Condensed"/>
                <a:ea typeface="Roboto Condensed"/>
                <a:cs typeface="Roboto Condensed"/>
              </a:rPr>
              <a:t> command</a:t>
            </a:r>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009272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Open-source Tools</a:t>
            </a:r>
            <a:endParaRPr/>
          </a:p>
        </p:txBody>
      </p:sp>
      <p:sp>
        <p:nvSpPr>
          <p:cNvPr id="551" name="Google Shape;551;p52"/>
          <p:cNvSpPr txBox="1">
            <a:spLocks noGrp="1"/>
          </p:cNvSpPr>
          <p:nvPr>
            <p:ph type="subTitle" idx="3"/>
          </p:nvPr>
        </p:nvSpPr>
        <p:spPr>
          <a:xfrm>
            <a:off x="3111488" y="2817675"/>
            <a:ext cx="2555100" cy="36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VOLATILITY</a:t>
            </a:r>
            <a:endParaRPr/>
          </a:p>
        </p:txBody>
      </p:sp>
      <p:sp>
        <p:nvSpPr>
          <p:cNvPr id="552" name="Google Shape;552;p52"/>
          <p:cNvSpPr txBox="1">
            <a:spLocks noGrp="1"/>
          </p:cNvSpPr>
          <p:nvPr>
            <p:ph type="body" idx="1"/>
          </p:nvPr>
        </p:nvSpPr>
        <p:spPr>
          <a:xfrm>
            <a:off x="3111500" y="3238425"/>
            <a:ext cx="2555400" cy="888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a:p>
        </p:txBody>
      </p:sp>
      <p:pic>
        <p:nvPicPr>
          <p:cNvPr id="553" name="Google Shape;553;p52"/>
          <p:cNvPicPr preferRelativeResize="0"/>
          <p:nvPr/>
        </p:nvPicPr>
        <p:blipFill>
          <a:blip r:embed="rId3">
            <a:alphaModFix/>
          </a:blip>
          <a:stretch>
            <a:fillRect/>
          </a:stretch>
        </p:blipFill>
        <p:spPr>
          <a:xfrm>
            <a:off x="3786950" y="1558425"/>
            <a:ext cx="1204500" cy="1204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t>Flowchart</a:t>
            </a:r>
            <a:endParaRPr/>
          </a:p>
        </p:txBody>
      </p:sp>
      <p:grpSp>
        <p:nvGrpSpPr>
          <p:cNvPr id="720" name="Google Shape;720;p57"/>
          <p:cNvGrpSpPr/>
          <p:nvPr/>
        </p:nvGrpSpPr>
        <p:grpSpPr>
          <a:xfrm>
            <a:off x="-9159" y="2671688"/>
            <a:ext cx="9157555" cy="178950"/>
            <a:chOff x="395125" y="3162275"/>
            <a:chExt cx="6755850" cy="178950"/>
          </a:xfrm>
        </p:grpSpPr>
        <p:sp>
          <p:nvSpPr>
            <p:cNvPr id="721" name="Google Shape;721;p57"/>
            <p:cNvSpPr/>
            <p:nvPr/>
          </p:nvSpPr>
          <p:spPr>
            <a:xfrm>
              <a:off x="395125" y="3164650"/>
              <a:ext cx="6755850" cy="174450"/>
            </a:xfrm>
            <a:custGeom>
              <a:avLst/>
              <a:gdLst/>
              <a:ahLst/>
              <a:cxnLst/>
              <a:rect l="l" t="t" r="r" b="b"/>
              <a:pathLst>
                <a:path w="270234" h="6978" extrusionOk="0">
                  <a:moveTo>
                    <a:pt x="1" y="1"/>
                  </a:moveTo>
                  <a:lnTo>
                    <a:pt x="1" y="6978"/>
                  </a:lnTo>
                  <a:lnTo>
                    <a:pt x="270234" y="6978"/>
                  </a:lnTo>
                  <a:lnTo>
                    <a:pt x="2702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p:nvPr/>
          </p:nvSpPr>
          <p:spPr>
            <a:xfrm>
              <a:off x="3582375" y="3164650"/>
              <a:ext cx="479000" cy="174450"/>
            </a:xfrm>
            <a:custGeom>
              <a:avLst/>
              <a:gdLst/>
              <a:ahLst/>
              <a:cxnLst/>
              <a:rect l="l" t="t" r="r" b="b"/>
              <a:pathLst>
                <a:path w="19160" h="6978" extrusionOk="0">
                  <a:moveTo>
                    <a:pt x="5521" y="1"/>
                  </a:moveTo>
                  <a:lnTo>
                    <a:pt x="1" y="6967"/>
                  </a:lnTo>
                  <a:lnTo>
                    <a:pt x="13639" y="6978"/>
                  </a:lnTo>
                  <a:lnTo>
                    <a:pt x="19159" y="11"/>
                  </a:lnTo>
                  <a:lnTo>
                    <a:pt x="5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7"/>
            <p:cNvSpPr/>
            <p:nvPr/>
          </p:nvSpPr>
          <p:spPr>
            <a:xfrm>
              <a:off x="4261625" y="3165175"/>
              <a:ext cx="479000" cy="174450"/>
            </a:xfrm>
            <a:custGeom>
              <a:avLst/>
              <a:gdLst/>
              <a:ahLst/>
              <a:cxnLst/>
              <a:rect l="l" t="t" r="r" b="b"/>
              <a:pathLst>
                <a:path w="19160" h="6978" extrusionOk="0">
                  <a:moveTo>
                    <a:pt x="5511" y="1"/>
                  </a:moveTo>
                  <a:lnTo>
                    <a:pt x="1" y="6967"/>
                  </a:lnTo>
                  <a:lnTo>
                    <a:pt x="13639" y="6978"/>
                  </a:lnTo>
                  <a:lnTo>
                    <a:pt x="191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7"/>
            <p:cNvSpPr/>
            <p:nvPr/>
          </p:nvSpPr>
          <p:spPr>
            <a:xfrm>
              <a:off x="2903125" y="3164125"/>
              <a:ext cx="479000" cy="174450"/>
            </a:xfrm>
            <a:custGeom>
              <a:avLst/>
              <a:gdLst/>
              <a:ahLst/>
              <a:cxnLst/>
              <a:rect l="l" t="t" r="r" b="b"/>
              <a:pathLst>
                <a:path w="19160" h="6978" extrusionOk="0">
                  <a:moveTo>
                    <a:pt x="5521" y="0"/>
                  </a:moveTo>
                  <a:lnTo>
                    <a:pt x="1" y="6978"/>
                  </a:lnTo>
                  <a:lnTo>
                    <a:pt x="13649" y="697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7"/>
            <p:cNvSpPr/>
            <p:nvPr/>
          </p:nvSpPr>
          <p:spPr>
            <a:xfrm>
              <a:off x="865650" y="3162800"/>
              <a:ext cx="478975" cy="174450"/>
            </a:xfrm>
            <a:custGeom>
              <a:avLst/>
              <a:gdLst/>
              <a:ahLst/>
              <a:cxnLst/>
              <a:rect l="l" t="t" r="r" b="b"/>
              <a:pathLst>
                <a:path w="19159" h="6978" extrusionOk="0">
                  <a:moveTo>
                    <a:pt x="5510" y="1"/>
                  </a:moveTo>
                  <a:lnTo>
                    <a:pt x="0" y="6967"/>
                  </a:lnTo>
                  <a:lnTo>
                    <a:pt x="13638" y="6978"/>
                  </a:lnTo>
                  <a:lnTo>
                    <a:pt x="19159" y="11"/>
                  </a:lnTo>
                  <a:lnTo>
                    <a:pt x="55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7"/>
            <p:cNvSpPr/>
            <p:nvPr/>
          </p:nvSpPr>
          <p:spPr>
            <a:xfrm>
              <a:off x="2223875" y="3163600"/>
              <a:ext cx="479000" cy="174700"/>
            </a:xfrm>
            <a:custGeom>
              <a:avLst/>
              <a:gdLst/>
              <a:ahLst/>
              <a:cxnLst/>
              <a:rect l="l" t="t" r="r" b="b"/>
              <a:pathLst>
                <a:path w="19160" h="6988" extrusionOk="0">
                  <a:moveTo>
                    <a:pt x="5521" y="0"/>
                  </a:moveTo>
                  <a:lnTo>
                    <a:pt x="1" y="6977"/>
                  </a:lnTo>
                  <a:lnTo>
                    <a:pt x="13649" y="698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p:nvPr/>
          </p:nvSpPr>
          <p:spPr>
            <a:xfrm>
              <a:off x="1544900" y="3163325"/>
              <a:ext cx="478975" cy="174450"/>
            </a:xfrm>
            <a:custGeom>
              <a:avLst/>
              <a:gdLst/>
              <a:ahLst/>
              <a:cxnLst/>
              <a:rect l="l" t="t" r="r" b="b"/>
              <a:pathLst>
                <a:path w="19159" h="6978" extrusionOk="0">
                  <a:moveTo>
                    <a:pt x="5510" y="1"/>
                  </a:moveTo>
                  <a:lnTo>
                    <a:pt x="0" y="6967"/>
                  </a:lnTo>
                  <a:lnTo>
                    <a:pt x="13638" y="6978"/>
                  </a:lnTo>
                  <a:lnTo>
                    <a:pt x="191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395125" y="3162275"/>
              <a:ext cx="270250" cy="174725"/>
            </a:xfrm>
            <a:custGeom>
              <a:avLst/>
              <a:gdLst/>
              <a:ahLst/>
              <a:cxnLst/>
              <a:rect l="l" t="t" r="r" b="b"/>
              <a:pathLst>
                <a:path w="10810" h="6989" extrusionOk="0">
                  <a:moveTo>
                    <a:pt x="1" y="1"/>
                  </a:moveTo>
                  <a:lnTo>
                    <a:pt x="1" y="6978"/>
                  </a:lnTo>
                  <a:lnTo>
                    <a:pt x="5289" y="6988"/>
                  </a:lnTo>
                  <a:lnTo>
                    <a:pt x="10809" y="1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4940875" y="3165450"/>
              <a:ext cx="479000" cy="174700"/>
            </a:xfrm>
            <a:custGeom>
              <a:avLst/>
              <a:gdLst/>
              <a:ahLst/>
              <a:cxnLst/>
              <a:rect l="l" t="t" r="r" b="b"/>
              <a:pathLst>
                <a:path w="19160" h="6988" extrusionOk="0">
                  <a:moveTo>
                    <a:pt x="5511" y="0"/>
                  </a:moveTo>
                  <a:lnTo>
                    <a:pt x="1" y="6977"/>
                  </a:lnTo>
                  <a:lnTo>
                    <a:pt x="13639" y="6988"/>
                  </a:lnTo>
                  <a:lnTo>
                    <a:pt x="19159" y="11"/>
                  </a:lnTo>
                  <a:lnTo>
                    <a:pt x="5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6978375" y="3166750"/>
              <a:ext cx="172600" cy="174475"/>
            </a:xfrm>
            <a:custGeom>
              <a:avLst/>
              <a:gdLst/>
              <a:ahLst/>
              <a:cxnLst/>
              <a:rect l="l" t="t" r="r" b="b"/>
              <a:pathLst>
                <a:path w="6904" h="6979" extrusionOk="0">
                  <a:moveTo>
                    <a:pt x="5521" y="1"/>
                  </a:moveTo>
                  <a:lnTo>
                    <a:pt x="1" y="6978"/>
                  </a:lnTo>
                  <a:lnTo>
                    <a:pt x="6904" y="6978"/>
                  </a:lnTo>
                  <a:lnTo>
                    <a:pt x="6904" y="12"/>
                  </a:lnTo>
                  <a:lnTo>
                    <a:pt x="5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5620125" y="3165975"/>
              <a:ext cx="479000" cy="174450"/>
            </a:xfrm>
            <a:custGeom>
              <a:avLst/>
              <a:gdLst/>
              <a:ahLst/>
              <a:cxnLst/>
              <a:rect l="l" t="t" r="r" b="b"/>
              <a:pathLst>
                <a:path w="19160" h="6978" extrusionOk="0">
                  <a:moveTo>
                    <a:pt x="5511" y="0"/>
                  </a:moveTo>
                  <a:lnTo>
                    <a:pt x="1" y="6967"/>
                  </a:lnTo>
                  <a:lnTo>
                    <a:pt x="13639" y="6977"/>
                  </a:lnTo>
                  <a:lnTo>
                    <a:pt x="19159" y="11"/>
                  </a:lnTo>
                  <a:lnTo>
                    <a:pt x="5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6299125" y="3166500"/>
              <a:ext cx="478975" cy="174450"/>
            </a:xfrm>
            <a:custGeom>
              <a:avLst/>
              <a:gdLst/>
              <a:ahLst/>
              <a:cxnLst/>
              <a:rect l="l" t="t" r="r" b="b"/>
              <a:pathLst>
                <a:path w="19159" h="6978" extrusionOk="0">
                  <a:moveTo>
                    <a:pt x="5521" y="0"/>
                  </a:moveTo>
                  <a:lnTo>
                    <a:pt x="0" y="6967"/>
                  </a:lnTo>
                  <a:lnTo>
                    <a:pt x="13649" y="697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7"/>
          <p:cNvGrpSpPr/>
          <p:nvPr/>
        </p:nvGrpSpPr>
        <p:grpSpPr>
          <a:xfrm>
            <a:off x="714074" y="1692350"/>
            <a:ext cx="1710806" cy="2137636"/>
            <a:chOff x="714074" y="1692350"/>
            <a:chExt cx="1710806" cy="2137636"/>
          </a:xfrm>
        </p:grpSpPr>
        <p:sp>
          <p:nvSpPr>
            <p:cNvPr id="734" name="Google Shape;734;p57"/>
            <p:cNvSpPr/>
            <p:nvPr/>
          </p:nvSpPr>
          <p:spPr>
            <a:xfrm>
              <a:off x="762449"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714074"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714074"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827299"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p:nvPr/>
          </p:nvSpPr>
          <p:spPr>
            <a:xfrm>
              <a:off x="940536"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7"/>
            <p:cNvSpPr/>
            <p:nvPr/>
          </p:nvSpPr>
          <p:spPr>
            <a:xfrm>
              <a:off x="1053964"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57"/>
          <p:cNvGrpSpPr/>
          <p:nvPr/>
        </p:nvGrpSpPr>
        <p:grpSpPr>
          <a:xfrm>
            <a:off x="3716595" y="1692350"/>
            <a:ext cx="1710806" cy="2137636"/>
            <a:chOff x="2715707" y="1692350"/>
            <a:chExt cx="1710806" cy="2137636"/>
          </a:xfrm>
        </p:grpSpPr>
        <p:sp>
          <p:nvSpPr>
            <p:cNvPr id="741" name="Google Shape;741;p57"/>
            <p:cNvSpPr/>
            <p:nvPr/>
          </p:nvSpPr>
          <p:spPr>
            <a:xfrm>
              <a:off x="2764082"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p:nvPr/>
          </p:nvSpPr>
          <p:spPr>
            <a:xfrm>
              <a:off x="2715707"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7"/>
            <p:cNvSpPr/>
            <p:nvPr/>
          </p:nvSpPr>
          <p:spPr>
            <a:xfrm>
              <a:off x="2715707"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2828933"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2942170"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055598"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7"/>
          <p:cNvGrpSpPr/>
          <p:nvPr/>
        </p:nvGrpSpPr>
        <p:grpSpPr>
          <a:xfrm>
            <a:off x="6670716" y="1692350"/>
            <a:ext cx="1710806" cy="2137636"/>
            <a:chOff x="4717341" y="1692350"/>
            <a:chExt cx="1710806" cy="2137636"/>
          </a:xfrm>
        </p:grpSpPr>
        <p:sp>
          <p:nvSpPr>
            <p:cNvPr id="748" name="Google Shape;748;p57"/>
            <p:cNvSpPr/>
            <p:nvPr/>
          </p:nvSpPr>
          <p:spPr>
            <a:xfrm>
              <a:off x="4765716"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p:nvPr/>
          </p:nvSpPr>
          <p:spPr>
            <a:xfrm>
              <a:off x="4717341"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4717341"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4830566"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4943803"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5057231"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57"/>
          <p:cNvSpPr txBox="1"/>
          <p:nvPr/>
        </p:nvSpPr>
        <p:spPr>
          <a:xfrm>
            <a:off x="857715" y="2602663"/>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Condensed"/>
                <a:ea typeface="Roboto Condensed"/>
                <a:cs typeface="Roboto Condensed"/>
                <a:sym typeface="Roboto Condensed"/>
              </a:rPr>
              <a:t>Imageinfo</a:t>
            </a:r>
            <a:endParaRPr>
              <a:solidFill>
                <a:schemeClr val="dk2"/>
              </a:solidFill>
              <a:latin typeface="Roboto Condensed"/>
              <a:ea typeface="Roboto Condensed"/>
              <a:cs typeface="Roboto Condensed"/>
              <a:sym typeface="Roboto Condensed"/>
            </a:endParaRPr>
          </a:p>
        </p:txBody>
      </p:sp>
      <p:sp>
        <p:nvSpPr>
          <p:cNvPr id="755" name="Google Shape;755;p57"/>
          <p:cNvSpPr txBox="1"/>
          <p:nvPr/>
        </p:nvSpPr>
        <p:spPr>
          <a:xfrm>
            <a:off x="833540" y="2132488"/>
            <a:ext cx="14235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1. Admin Info</a:t>
            </a:r>
            <a:endParaRPr sz="2200">
              <a:solidFill>
                <a:schemeClr val="accent1"/>
              </a:solidFill>
              <a:latin typeface="Teko"/>
              <a:ea typeface="Teko"/>
              <a:cs typeface="Teko"/>
              <a:sym typeface="Teko"/>
            </a:endParaRPr>
          </a:p>
        </p:txBody>
      </p:sp>
      <p:sp>
        <p:nvSpPr>
          <p:cNvPr id="756" name="Google Shape;756;p57"/>
          <p:cNvSpPr txBox="1"/>
          <p:nvPr/>
        </p:nvSpPr>
        <p:spPr>
          <a:xfrm>
            <a:off x="3836060" y="2602663"/>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Condensed"/>
                <a:ea typeface="Roboto Condensed"/>
                <a:cs typeface="Roboto Condensed"/>
                <a:sym typeface="Roboto Condensed"/>
              </a:rPr>
              <a:t>Pslist</a:t>
            </a:r>
            <a:endParaRPr>
              <a:solidFill>
                <a:schemeClr val="dk2"/>
              </a:solidFill>
              <a:latin typeface="Roboto Condensed"/>
              <a:ea typeface="Roboto Condensed"/>
              <a:cs typeface="Roboto Condensed"/>
              <a:sym typeface="Roboto Condensed"/>
            </a:endParaRPr>
          </a:p>
          <a:p>
            <a:pPr marL="0" lvl="0" indent="0" algn="ctr" rtl="0">
              <a:spcBef>
                <a:spcPts val="0"/>
              </a:spcBef>
              <a:spcAft>
                <a:spcPts val="0"/>
              </a:spcAft>
              <a:buNone/>
            </a:pPr>
            <a:r>
              <a:rPr lang="en">
                <a:solidFill>
                  <a:schemeClr val="dk2"/>
                </a:solidFill>
                <a:latin typeface="Roboto Condensed"/>
                <a:ea typeface="Roboto Condensed"/>
                <a:cs typeface="Roboto Condensed"/>
                <a:sym typeface="Roboto Condensed"/>
              </a:rPr>
              <a:t>Pstree</a:t>
            </a:r>
            <a:endParaRPr>
              <a:solidFill>
                <a:schemeClr val="dk2"/>
              </a:solidFill>
              <a:latin typeface="Roboto Condensed"/>
              <a:ea typeface="Roboto Condensed"/>
              <a:cs typeface="Roboto Condensed"/>
              <a:sym typeface="Roboto Condensed"/>
            </a:endParaRPr>
          </a:p>
          <a:p>
            <a:pPr marL="0" lvl="0" indent="0" algn="ctr" rtl="0">
              <a:spcBef>
                <a:spcPts val="0"/>
              </a:spcBef>
              <a:spcAft>
                <a:spcPts val="0"/>
              </a:spcAft>
              <a:buNone/>
            </a:pPr>
            <a:endParaRPr>
              <a:solidFill>
                <a:schemeClr val="dk2"/>
              </a:solidFill>
              <a:latin typeface="Roboto Condensed"/>
              <a:ea typeface="Roboto Condensed"/>
              <a:cs typeface="Roboto Condensed"/>
              <a:sym typeface="Roboto Condensed"/>
            </a:endParaRPr>
          </a:p>
        </p:txBody>
      </p:sp>
      <p:sp>
        <p:nvSpPr>
          <p:cNvPr id="757" name="Google Shape;757;p57"/>
          <p:cNvSpPr txBox="1"/>
          <p:nvPr/>
        </p:nvSpPr>
        <p:spPr>
          <a:xfrm>
            <a:off x="3836060" y="2132488"/>
            <a:ext cx="14235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2. Process Info</a:t>
            </a:r>
            <a:endParaRPr sz="2200">
              <a:solidFill>
                <a:schemeClr val="accent1"/>
              </a:solidFill>
              <a:latin typeface="Teko"/>
              <a:ea typeface="Teko"/>
              <a:cs typeface="Teko"/>
              <a:sym typeface="Teko"/>
            </a:endParaRPr>
          </a:p>
        </p:txBody>
      </p:sp>
      <p:sp>
        <p:nvSpPr>
          <p:cNvPr id="758" name="Google Shape;758;p57"/>
          <p:cNvSpPr txBox="1"/>
          <p:nvPr/>
        </p:nvSpPr>
        <p:spPr>
          <a:xfrm>
            <a:off x="6814381" y="2602663"/>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Roboto Condensed"/>
                <a:ea typeface="Roboto Condensed"/>
                <a:cs typeface="Roboto Condensed"/>
                <a:sym typeface="Roboto Condensed"/>
              </a:rPr>
              <a:t>Netscan</a:t>
            </a:r>
            <a:endParaRPr>
              <a:solidFill>
                <a:schemeClr val="dk2"/>
              </a:solidFill>
              <a:latin typeface="Roboto Condensed"/>
              <a:ea typeface="Roboto Condensed"/>
              <a:cs typeface="Roboto Condensed"/>
              <a:sym typeface="Roboto Condensed"/>
            </a:endParaRPr>
          </a:p>
          <a:p>
            <a:pPr marL="0" lvl="0" indent="0" algn="ctr" rtl="0">
              <a:spcBef>
                <a:spcPts val="0"/>
              </a:spcBef>
              <a:spcAft>
                <a:spcPts val="0"/>
              </a:spcAft>
              <a:buNone/>
            </a:pPr>
            <a:endParaRPr>
              <a:solidFill>
                <a:schemeClr val="dk2"/>
              </a:solidFill>
              <a:latin typeface="Roboto Condensed"/>
              <a:ea typeface="Roboto Condensed"/>
              <a:cs typeface="Roboto Condensed"/>
              <a:sym typeface="Roboto Condensed"/>
            </a:endParaRPr>
          </a:p>
        </p:txBody>
      </p:sp>
      <p:sp>
        <p:nvSpPr>
          <p:cNvPr id="759" name="Google Shape;759;p57"/>
          <p:cNvSpPr txBox="1"/>
          <p:nvPr/>
        </p:nvSpPr>
        <p:spPr>
          <a:xfrm>
            <a:off x="6790181" y="2132488"/>
            <a:ext cx="14235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3. Connection Info</a:t>
            </a:r>
            <a:endParaRPr sz="2200">
              <a:solidFill>
                <a:schemeClr val="accent1"/>
              </a:solidFill>
              <a:latin typeface="Teko"/>
              <a:ea typeface="Teko"/>
              <a:cs typeface="Teko"/>
              <a:sym typeface="Tek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8"/>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t>Flowchart</a:t>
            </a:r>
            <a:endParaRPr/>
          </a:p>
        </p:txBody>
      </p:sp>
      <p:grpSp>
        <p:nvGrpSpPr>
          <p:cNvPr id="765" name="Google Shape;765;p58"/>
          <p:cNvGrpSpPr/>
          <p:nvPr/>
        </p:nvGrpSpPr>
        <p:grpSpPr>
          <a:xfrm>
            <a:off x="-9159" y="2671688"/>
            <a:ext cx="9157555" cy="178950"/>
            <a:chOff x="395125" y="3162275"/>
            <a:chExt cx="6755850" cy="178950"/>
          </a:xfrm>
        </p:grpSpPr>
        <p:sp>
          <p:nvSpPr>
            <p:cNvPr id="766" name="Google Shape;766;p58"/>
            <p:cNvSpPr/>
            <p:nvPr/>
          </p:nvSpPr>
          <p:spPr>
            <a:xfrm>
              <a:off x="395125" y="3164650"/>
              <a:ext cx="6755850" cy="174450"/>
            </a:xfrm>
            <a:custGeom>
              <a:avLst/>
              <a:gdLst/>
              <a:ahLst/>
              <a:cxnLst/>
              <a:rect l="l" t="t" r="r" b="b"/>
              <a:pathLst>
                <a:path w="270234" h="6978" extrusionOk="0">
                  <a:moveTo>
                    <a:pt x="1" y="1"/>
                  </a:moveTo>
                  <a:lnTo>
                    <a:pt x="1" y="6978"/>
                  </a:lnTo>
                  <a:lnTo>
                    <a:pt x="270234" y="6978"/>
                  </a:lnTo>
                  <a:lnTo>
                    <a:pt x="2702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3582375" y="3164650"/>
              <a:ext cx="479000" cy="174450"/>
            </a:xfrm>
            <a:custGeom>
              <a:avLst/>
              <a:gdLst/>
              <a:ahLst/>
              <a:cxnLst/>
              <a:rect l="l" t="t" r="r" b="b"/>
              <a:pathLst>
                <a:path w="19160" h="6978" extrusionOk="0">
                  <a:moveTo>
                    <a:pt x="5521" y="1"/>
                  </a:moveTo>
                  <a:lnTo>
                    <a:pt x="1" y="6967"/>
                  </a:lnTo>
                  <a:lnTo>
                    <a:pt x="13639" y="6978"/>
                  </a:lnTo>
                  <a:lnTo>
                    <a:pt x="19159" y="11"/>
                  </a:lnTo>
                  <a:lnTo>
                    <a:pt x="5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4261625" y="3165175"/>
              <a:ext cx="479000" cy="174450"/>
            </a:xfrm>
            <a:custGeom>
              <a:avLst/>
              <a:gdLst/>
              <a:ahLst/>
              <a:cxnLst/>
              <a:rect l="l" t="t" r="r" b="b"/>
              <a:pathLst>
                <a:path w="19160" h="6978" extrusionOk="0">
                  <a:moveTo>
                    <a:pt x="5511" y="1"/>
                  </a:moveTo>
                  <a:lnTo>
                    <a:pt x="1" y="6967"/>
                  </a:lnTo>
                  <a:lnTo>
                    <a:pt x="13639" y="6978"/>
                  </a:lnTo>
                  <a:lnTo>
                    <a:pt x="191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2903125" y="3164125"/>
              <a:ext cx="479000" cy="174450"/>
            </a:xfrm>
            <a:custGeom>
              <a:avLst/>
              <a:gdLst/>
              <a:ahLst/>
              <a:cxnLst/>
              <a:rect l="l" t="t" r="r" b="b"/>
              <a:pathLst>
                <a:path w="19160" h="6978" extrusionOk="0">
                  <a:moveTo>
                    <a:pt x="5521" y="0"/>
                  </a:moveTo>
                  <a:lnTo>
                    <a:pt x="1" y="6978"/>
                  </a:lnTo>
                  <a:lnTo>
                    <a:pt x="13649" y="697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865650" y="3162800"/>
              <a:ext cx="478975" cy="174450"/>
            </a:xfrm>
            <a:custGeom>
              <a:avLst/>
              <a:gdLst/>
              <a:ahLst/>
              <a:cxnLst/>
              <a:rect l="l" t="t" r="r" b="b"/>
              <a:pathLst>
                <a:path w="19159" h="6978" extrusionOk="0">
                  <a:moveTo>
                    <a:pt x="5510" y="1"/>
                  </a:moveTo>
                  <a:lnTo>
                    <a:pt x="0" y="6967"/>
                  </a:lnTo>
                  <a:lnTo>
                    <a:pt x="13638" y="6978"/>
                  </a:lnTo>
                  <a:lnTo>
                    <a:pt x="19159" y="11"/>
                  </a:lnTo>
                  <a:lnTo>
                    <a:pt x="55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8"/>
            <p:cNvSpPr/>
            <p:nvPr/>
          </p:nvSpPr>
          <p:spPr>
            <a:xfrm>
              <a:off x="2223875" y="3163600"/>
              <a:ext cx="479000" cy="174700"/>
            </a:xfrm>
            <a:custGeom>
              <a:avLst/>
              <a:gdLst/>
              <a:ahLst/>
              <a:cxnLst/>
              <a:rect l="l" t="t" r="r" b="b"/>
              <a:pathLst>
                <a:path w="19160" h="6988" extrusionOk="0">
                  <a:moveTo>
                    <a:pt x="5521" y="0"/>
                  </a:moveTo>
                  <a:lnTo>
                    <a:pt x="1" y="6977"/>
                  </a:lnTo>
                  <a:lnTo>
                    <a:pt x="13649" y="698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8"/>
            <p:cNvSpPr/>
            <p:nvPr/>
          </p:nvSpPr>
          <p:spPr>
            <a:xfrm>
              <a:off x="1544900" y="3163325"/>
              <a:ext cx="478975" cy="174450"/>
            </a:xfrm>
            <a:custGeom>
              <a:avLst/>
              <a:gdLst/>
              <a:ahLst/>
              <a:cxnLst/>
              <a:rect l="l" t="t" r="r" b="b"/>
              <a:pathLst>
                <a:path w="19159" h="6978" extrusionOk="0">
                  <a:moveTo>
                    <a:pt x="5510" y="1"/>
                  </a:moveTo>
                  <a:lnTo>
                    <a:pt x="0" y="6967"/>
                  </a:lnTo>
                  <a:lnTo>
                    <a:pt x="13638" y="6978"/>
                  </a:lnTo>
                  <a:lnTo>
                    <a:pt x="191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8"/>
            <p:cNvSpPr/>
            <p:nvPr/>
          </p:nvSpPr>
          <p:spPr>
            <a:xfrm>
              <a:off x="395125" y="3162275"/>
              <a:ext cx="270250" cy="174725"/>
            </a:xfrm>
            <a:custGeom>
              <a:avLst/>
              <a:gdLst/>
              <a:ahLst/>
              <a:cxnLst/>
              <a:rect l="l" t="t" r="r" b="b"/>
              <a:pathLst>
                <a:path w="10810" h="6989" extrusionOk="0">
                  <a:moveTo>
                    <a:pt x="1" y="1"/>
                  </a:moveTo>
                  <a:lnTo>
                    <a:pt x="1" y="6978"/>
                  </a:lnTo>
                  <a:lnTo>
                    <a:pt x="5289" y="6988"/>
                  </a:lnTo>
                  <a:lnTo>
                    <a:pt x="10809" y="1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8"/>
            <p:cNvSpPr/>
            <p:nvPr/>
          </p:nvSpPr>
          <p:spPr>
            <a:xfrm>
              <a:off x="4940875" y="3165450"/>
              <a:ext cx="479000" cy="174700"/>
            </a:xfrm>
            <a:custGeom>
              <a:avLst/>
              <a:gdLst/>
              <a:ahLst/>
              <a:cxnLst/>
              <a:rect l="l" t="t" r="r" b="b"/>
              <a:pathLst>
                <a:path w="19160" h="6988" extrusionOk="0">
                  <a:moveTo>
                    <a:pt x="5511" y="0"/>
                  </a:moveTo>
                  <a:lnTo>
                    <a:pt x="1" y="6977"/>
                  </a:lnTo>
                  <a:lnTo>
                    <a:pt x="13639" y="6988"/>
                  </a:lnTo>
                  <a:lnTo>
                    <a:pt x="19159" y="11"/>
                  </a:lnTo>
                  <a:lnTo>
                    <a:pt x="5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8"/>
            <p:cNvSpPr/>
            <p:nvPr/>
          </p:nvSpPr>
          <p:spPr>
            <a:xfrm>
              <a:off x="6978375" y="3166750"/>
              <a:ext cx="172600" cy="174475"/>
            </a:xfrm>
            <a:custGeom>
              <a:avLst/>
              <a:gdLst/>
              <a:ahLst/>
              <a:cxnLst/>
              <a:rect l="l" t="t" r="r" b="b"/>
              <a:pathLst>
                <a:path w="6904" h="6979" extrusionOk="0">
                  <a:moveTo>
                    <a:pt x="5521" y="1"/>
                  </a:moveTo>
                  <a:lnTo>
                    <a:pt x="1" y="6978"/>
                  </a:lnTo>
                  <a:lnTo>
                    <a:pt x="6904" y="6978"/>
                  </a:lnTo>
                  <a:lnTo>
                    <a:pt x="6904" y="12"/>
                  </a:lnTo>
                  <a:lnTo>
                    <a:pt x="55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8"/>
            <p:cNvSpPr/>
            <p:nvPr/>
          </p:nvSpPr>
          <p:spPr>
            <a:xfrm>
              <a:off x="5620125" y="3165975"/>
              <a:ext cx="479000" cy="174450"/>
            </a:xfrm>
            <a:custGeom>
              <a:avLst/>
              <a:gdLst/>
              <a:ahLst/>
              <a:cxnLst/>
              <a:rect l="l" t="t" r="r" b="b"/>
              <a:pathLst>
                <a:path w="19160" h="6978" extrusionOk="0">
                  <a:moveTo>
                    <a:pt x="5511" y="0"/>
                  </a:moveTo>
                  <a:lnTo>
                    <a:pt x="1" y="6967"/>
                  </a:lnTo>
                  <a:lnTo>
                    <a:pt x="13639" y="6977"/>
                  </a:lnTo>
                  <a:lnTo>
                    <a:pt x="19159" y="11"/>
                  </a:lnTo>
                  <a:lnTo>
                    <a:pt x="5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8"/>
            <p:cNvSpPr/>
            <p:nvPr/>
          </p:nvSpPr>
          <p:spPr>
            <a:xfrm>
              <a:off x="6299125" y="3166500"/>
              <a:ext cx="478975" cy="174450"/>
            </a:xfrm>
            <a:custGeom>
              <a:avLst/>
              <a:gdLst/>
              <a:ahLst/>
              <a:cxnLst/>
              <a:rect l="l" t="t" r="r" b="b"/>
              <a:pathLst>
                <a:path w="19159" h="6978" extrusionOk="0">
                  <a:moveTo>
                    <a:pt x="5521" y="0"/>
                  </a:moveTo>
                  <a:lnTo>
                    <a:pt x="0" y="6967"/>
                  </a:lnTo>
                  <a:lnTo>
                    <a:pt x="13649" y="6978"/>
                  </a:lnTo>
                  <a:lnTo>
                    <a:pt x="19159" y="11"/>
                  </a:lnTo>
                  <a:lnTo>
                    <a:pt x="5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8"/>
          <p:cNvGrpSpPr/>
          <p:nvPr/>
        </p:nvGrpSpPr>
        <p:grpSpPr>
          <a:xfrm>
            <a:off x="714074" y="1692350"/>
            <a:ext cx="1710806" cy="2137636"/>
            <a:chOff x="714074" y="1692350"/>
            <a:chExt cx="1710806" cy="2137636"/>
          </a:xfrm>
        </p:grpSpPr>
        <p:sp>
          <p:nvSpPr>
            <p:cNvPr id="779" name="Google Shape;779;p58"/>
            <p:cNvSpPr/>
            <p:nvPr/>
          </p:nvSpPr>
          <p:spPr>
            <a:xfrm>
              <a:off x="762449"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8"/>
            <p:cNvSpPr/>
            <p:nvPr/>
          </p:nvSpPr>
          <p:spPr>
            <a:xfrm>
              <a:off x="714074"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8"/>
            <p:cNvSpPr/>
            <p:nvPr/>
          </p:nvSpPr>
          <p:spPr>
            <a:xfrm>
              <a:off x="714074"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8"/>
            <p:cNvSpPr/>
            <p:nvPr/>
          </p:nvSpPr>
          <p:spPr>
            <a:xfrm>
              <a:off x="827299"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8"/>
            <p:cNvSpPr/>
            <p:nvPr/>
          </p:nvSpPr>
          <p:spPr>
            <a:xfrm>
              <a:off x="940536"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8"/>
            <p:cNvSpPr/>
            <p:nvPr/>
          </p:nvSpPr>
          <p:spPr>
            <a:xfrm>
              <a:off x="1053964"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58"/>
          <p:cNvGrpSpPr/>
          <p:nvPr/>
        </p:nvGrpSpPr>
        <p:grpSpPr>
          <a:xfrm>
            <a:off x="3716595" y="1692338"/>
            <a:ext cx="1710806" cy="2137636"/>
            <a:chOff x="2715707" y="1692350"/>
            <a:chExt cx="1710806" cy="2137636"/>
          </a:xfrm>
        </p:grpSpPr>
        <p:sp>
          <p:nvSpPr>
            <p:cNvPr id="786" name="Google Shape;786;p58"/>
            <p:cNvSpPr/>
            <p:nvPr/>
          </p:nvSpPr>
          <p:spPr>
            <a:xfrm>
              <a:off x="2764082"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8"/>
            <p:cNvSpPr/>
            <p:nvPr/>
          </p:nvSpPr>
          <p:spPr>
            <a:xfrm>
              <a:off x="2715707"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8"/>
            <p:cNvSpPr/>
            <p:nvPr/>
          </p:nvSpPr>
          <p:spPr>
            <a:xfrm>
              <a:off x="2715707"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8"/>
            <p:cNvSpPr/>
            <p:nvPr/>
          </p:nvSpPr>
          <p:spPr>
            <a:xfrm>
              <a:off x="2828933"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8"/>
            <p:cNvSpPr/>
            <p:nvPr/>
          </p:nvSpPr>
          <p:spPr>
            <a:xfrm>
              <a:off x="2942170"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8"/>
            <p:cNvSpPr/>
            <p:nvPr/>
          </p:nvSpPr>
          <p:spPr>
            <a:xfrm>
              <a:off x="3055598"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58"/>
          <p:cNvGrpSpPr/>
          <p:nvPr/>
        </p:nvGrpSpPr>
        <p:grpSpPr>
          <a:xfrm>
            <a:off x="6670716" y="1692350"/>
            <a:ext cx="1710806" cy="2137636"/>
            <a:chOff x="4717341" y="1692350"/>
            <a:chExt cx="1710806" cy="2137636"/>
          </a:xfrm>
        </p:grpSpPr>
        <p:sp>
          <p:nvSpPr>
            <p:cNvPr id="793" name="Google Shape;793;p58"/>
            <p:cNvSpPr/>
            <p:nvPr/>
          </p:nvSpPr>
          <p:spPr>
            <a:xfrm>
              <a:off x="4765716" y="1749538"/>
              <a:ext cx="1662431" cy="2080449"/>
            </a:xfrm>
            <a:custGeom>
              <a:avLst/>
              <a:gdLst/>
              <a:ahLst/>
              <a:cxnLst/>
              <a:rect l="l" t="t" r="r" b="b"/>
              <a:pathLst>
                <a:path w="119064" h="125612" extrusionOk="0">
                  <a:moveTo>
                    <a:pt x="5466" y="1"/>
                  </a:moveTo>
                  <a:cubicBezTo>
                    <a:pt x="2441" y="1"/>
                    <a:pt x="1" y="2453"/>
                    <a:pt x="1" y="5478"/>
                  </a:cubicBezTo>
                  <a:lnTo>
                    <a:pt x="1" y="120170"/>
                  </a:lnTo>
                  <a:cubicBezTo>
                    <a:pt x="1" y="123171"/>
                    <a:pt x="2441" y="125611"/>
                    <a:pt x="5442" y="125611"/>
                  </a:cubicBezTo>
                  <a:lnTo>
                    <a:pt x="113610" y="125611"/>
                  </a:lnTo>
                  <a:cubicBezTo>
                    <a:pt x="116622" y="125611"/>
                    <a:pt x="119063" y="123171"/>
                    <a:pt x="119063" y="120170"/>
                  </a:cubicBezTo>
                  <a:lnTo>
                    <a:pt x="119063" y="5478"/>
                  </a:lnTo>
                  <a:cubicBezTo>
                    <a:pt x="119063" y="2453"/>
                    <a:pt x="116611" y="1"/>
                    <a:pt x="113586"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8"/>
            <p:cNvSpPr/>
            <p:nvPr/>
          </p:nvSpPr>
          <p:spPr>
            <a:xfrm>
              <a:off x="4717341" y="1788590"/>
              <a:ext cx="1662431" cy="1984204"/>
            </a:xfrm>
            <a:custGeom>
              <a:avLst/>
              <a:gdLst/>
              <a:ahLst/>
              <a:cxnLst/>
              <a:rect l="l" t="t" r="r" b="b"/>
              <a:pathLst>
                <a:path w="119064" h="119801" extrusionOk="0">
                  <a:moveTo>
                    <a:pt x="5478" y="0"/>
                  </a:moveTo>
                  <a:cubicBezTo>
                    <a:pt x="2454" y="0"/>
                    <a:pt x="1" y="2334"/>
                    <a:pt x="1" y="5215"/>
                  </a:cubicBezTo>
                  <a:lnTo>
                    <a:pt x="1" y="114598"/>
                  </a:lnTo>
                  <a:cubicBezTo>
                    <a:pt x="1" y="117467"/>
                    <a:pt x="2442" y="119801"/>
                    <a:pt x="5454" y="119801"/>
                  </a:cubicBezTo>
                  <a:lnTo>
                    <a:pt x="113622" y="119801"/>
                  </a:lnTo>
                  <a:cubicBezTo>
                    <a:pt x="116623" y="119801"/>
                    <a:pt x="119063" y="117467"/>
                    <a:pt x="119063" y="114598"/>
                  </a:cubicBezTo>
                  <a:lnTo>
                    <a:pt x="119063" y="5215"/>
                  </a:lnTo>
                  <a:cubicBezTo>
                    <a:pt x="119063" y="2334"/>
                    <a:pt x="116611" y="0"/>
                    <a:pt x="113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8"/>
            <p:cNvSpPr/>
            <p:nvPr/>
          </p:nvSpPr>
          <p:spPr>
            <a:xfrm>
              <a:off x="4717341" y="1692350"/>
              <a:ext cx="1662431" cy="192489"/>
            </a:xfrm>
            <a:custGeom>
              <a:avLst/>
              <a:gdLst/>
              <a:ahLst/>
              <a:cxnLst/>
              <a:rect l="l" t="t" r="r" b="b"/>
              <a:pathLst>
                <a:path w="119064" h="11622" extrusionOk="0">
                  <a:moveTo>
                    <a:pt x="5454" y="1"/>
                  </a:moveTo>
                  <a:cubicBezTo>
                    <a:pt x="2442" y="1"/>
                    <a:pt x="1" y="2430"/>
                    <a:pt x="1" y="5442"/>
                  </a:cubicBezTo>
                  <a:lnTo>
                    <a:pt x="1" y="11621"/>
                  </a:lnTo>
                  <a:lnTo>
                    <a:pt x="119063" y="11621"/>
                  </a:lnTo>
                  <a:lnTo>
                    <a:pt x="119063" y="5442"/>
                  </a:lnTo>
                  <a:cubicBezTo>
                    <a:pt x="119063" y="2442"/>
                    <a:pt x="116623" y="1"/>
                    <a:pt x="113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8"/>
            <p:cNvSpPr/>
            <p:nvPr/>
          </p:nvSpPr>
          <p:spPr>
            <a:xfrm>
              <a:off x="4830566" y="1755255"/>
              <a:ext cx="75509" cy="75491"/>
            </a:xfrm>
            <a:custGeom>
              <a:avLst/>
              <a:gdLst/>
              <a:ahLst/>
              <a:cxnLst/>
              <a:rect l="l" t="t" r="r" b="b"/>
              <a:pathLst>
                <a:path w="4359" h="4358" extrusionOk="0">
                  <a:moveTo>
                    <a:pt x="2179" y="0"/>
                  </a:moveTo>
                  <a:cubicBezTo>
                    <a:pt x="977" y="0"/>
                    <a:pt x="1" y="977"/>
                    <a:pt x="1" y="2179"/>
                  </a:cubicBezTo>
                  <a:cubicBezTo>
                    <a:pt x="1"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8"/>
            <p:cNvSpPr/>
            <p:nvPr/>
          </p:nvSpPr>
          <p:spPr>
            <a:xfrm>
              <a:off x="4943803" y="1755255"/>
              <a:ext cx="75699" cy="75491"/>
            </a:xfrm>
            <a:custGeom>
              <a:avLst/>
              <a:gdLst/>
              <a:ahLst/>
              <a:cxnLst/>
              <a:rect l="l" t="t" r="r" b="b"/>
              <a:pathLst>
                <a:path w="4370" h="4358" extrusionOk="0">
                  <a:moveTo>
                    <a:pt x="2179" y="0"/>
                  </a:moveTo>
                  <a:cubicBezTo>
                    <a:pt x="976" y="0"/>
                    <a:pt x="0" y="977"/>
                    <a:pt x="0" y="2179"/>
                  </a:cubicBezTo>
                  <a:cubicBezTo>
                    <a:pt x="0" y="3382"/>
                    <a:pt x="976" y="4358"/>
                    <a:pt x="2179" y="4358"/>
                  </a:cubicBezTo>
                  <a:cubicBezTo>
                    <a:pt x="3393" y="4358"/>
                    <a:pt x="4370" y="3382"/>
                    <a:pt x="4370" y="2179"/>
                  </a:cubicBezTo>
                  <a:cubicBezTo>
                    <a:pt x="4370" y="977"/>
                    <a:pt x="339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8"/>
            <p:cNvSpPr/>
            <p:nvPr/>
          </p:nvSpPr>
          <p:spPr>
            <a:xfrm>
              <a:off x="5057231" y="1755255"/>
              <a:ext cx="75509" cy="75491"/>
            </a:xfrm>
            <a:custGeom>
              <a:avLst/>
              <a:gdLst/>
              <a:ahLst/>
              <a:cxnLst/>
              <a:rect l="l" t="t" r="r" b="b"/>
              <a:pathLst>
                <a:path w="4359" h="4358" extrusionOk="0">
                  <a:moveTo>
                    <a:pt x="2179" y="0"/>
                  </a:moveTo>
                  <a:cubicBezTo>
                    <a:pt x="977" y="0"/>
                    <a:pt x="0" y="977"/>
                    <a:pt x="0" y="2179"/>
                  </a:cubicBezTo>
                  <a:cubicBezTo>
                    <a:pt x="0" y="3382"/>
                    <a:pt x="977" y="4358"/>
                    <a:pt x="2179" y="4358"/>
                  </a:cubicBezTo>
                  <a:cubicBezTo>
                    <a:pt x="3382" y="4358"/>
                    <a:pt x="4358" y="3382"/>
                    <a:pt x="4358" y="2179"/>
                  </a:cubicBezTo>
                  <a:cubicBezTo>
                    <a:pt x="4358" y="977"/>
                    <a:pt x="338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58"/>
          <p:cNvSpPr txBox="1"/>
          <p:nvPr/>
        </p:nvSpPr>
        <p:spPr>
          <a:xfrm>
            <a:off x="857715" y="2602663"/>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5"/>
              </a:buClr>
              <a:buSzPts val="1100"/>
              <a:buFont typeface="Arial"/>
              <a:buNone/>
            </a:pPr>
            <a:r>
              <a:rPr lang="en">
                <a:solidFill>
                  <a:schemeClr val="dk2"/>
                </a:solidFill>
                <a:latin typeface="Roboto Condensed"/>
                <a:ea typeface="Roboto Condensed"/>
                <a:cs typeface="Roboto Condensed"/>
                <a:sym typeface="Roboto Condensed"/>
              </a:rPr>
              <a:t>Cmdline</a:t>
            </a:r>
            <a:endParaRPr>
              <a:solidFill>
                <a:schemeClr val="dk2"/>
              </a:solidFill>
              <a:latin typeface="Roboto Condensed"/>
              <a:ea typeface="Roboto Condensed"/>
              <a:cs typeface="Roboto Condensed"/>
              <a:sym typeface="Roboto Condensed"/>
            </a:endParaRPr>
          </a:p>
          <a:p>
            <a:pPr marL="0" lvl="0" indent="0" algn="ctr" rtl="0">
              <a:spcBef>
                <a:spcPts val="0"/>
              </a:spcBef>
              <a:spcAft>
                <a:spcPts val="0"/>
              </a:spcAft>
              <a:buClr>
                <a:schemeClr val="accent5"/>
              </a:buClr>
              <a:buSzPts val="1100"/>
              <a:buFont typeface="Arial"/>
              <a:buNone/>
            </a:pPr>
            <a:endParaRPr>
              <a:solidFill>
                <a:schemeClr val="dk2"/>
              </a:solidFill>
              <a:latin typeface="Roboto Condensed"/>
              <a:ea typeface="Roboto Condensed"/>
              <a:cs typeface="Roboto Condensed"/>
              <a:sym typeface="Roboto Condensed"/>
            </a:endParaRPr>
          </a:p>
        </p:txBody>
      </p:sp>
      <p:sp>
        <p:nvSpPr>
          <p:cNvPr id="800" name="Google Shape;800;p58"/>
          <p:cNvSpPr txBox="1"/>
          <p:nvPr/>
        </p:nvSpPr>
        <p:spPr>
          <a:xfrm>
            <a:off x="810853" y="2132475"/>
            <a:ext cx="14235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4. Command History</a:t>
            </a:r>
            <a:endParaRPr sz="2200">
              <a:solidFill>
                <a:schemeClr val="accent1"/>
              </a:solidFill>
              <a:latin typeface="Teko"/>
              <a:ea typeface="Teko"/>
              <a:cs typeface="Teko"/>
              <a:sym typeface="Teko"/>
            </a:endParaRPr>
          </a:p>
        </p:txBody>
      </p:sp>
      <p:sp>
        <p:nvSpPr>
          <p:cNvPr id="801" name="Google Shape;801;p58"/>
          <p:cNvSpPr txBox="1"/>
          <p:nvPr/>
        </p:nvSpPr>
        <p:spPr>
          <a:xfrm>
            <a:off x="3836060" y="2602650"/>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a:solidFill>
                  <a:schemeClr val="dk2"/>
                </a:solidFill>
                <a:latin typeface="Roboto Condensed"/>
                <a:ea typeface="Roboto Condensed"/>
                <a:cs typeface="Roboto Condensed"/>
                <a:sym typeface="Roboto Condensed"/>
              </a:rPr>
              <a:t>Handles</a:t>
            </a:r>
          </a:p>
          <a:p>
            <a:pPr marL="0" lvl="0" indent="0" algn="ctr" rtl="0">
              <a:spcBef>
                <a:spcPts val="0"/>
              </a:spcBef>
              <a:spcAft>
                <a:spcPts val="0"/>
              </a:spcAft>
              <a:buNone/>
            </a:pPr>
            <a:r>
              <a:rPr lang="en-SG">
                <a:solidFill>
                  <a:schemeClr val="dk2"/>
                </a:solidFill>
                <a:latin typeface="Roboto Condensed"/>
                <a:ea typeface="Roboto Condensed"/>
                <a:cs typeface="Roboto Condensed"/>
                <a:sym typeface="Roboto Condensed"/>
              </a:rPr>
              <a:t>File scan</a:t>
            </a:r>
          </a:p>
          <a:p>
            <a:pPr marL="0" lvl="0" indent="0" algn="ctr" rtl="0">
              <a:spcBef>
                <a:spcPts val="0"/>
              </a:spcBef>
              <a:spcAft>
                <a:spcPts val="0"/>
              </a:spcAft>
              <a:buNone/>
            </a:pPr>
            <a:r>
              <a:rPr lang="en-SG" err="1">
                <a:solidFill>
                  <a:schemeClr val="dk2"/>
                </a:solidFill>
                <a:latin typeface="Roboto Condensed"/>
                <a:ea typeface="Roboto Condensed"/>
                <a:cs typeface="Roboto Condensed"/>
                <a:sym typeface="Roboto Condensed"/>
              </a:rPr>
              <a:t>Dumpfiles</a:t>
            </a:r>
            <a:endParaRPr>
              <a:solidFill>
                <a:schemeClr val="dk2"/>
              </a:solidFill>
              <a:latin typeface="Roboto Condensed"/>
              <a:ea typeface="Roboto Condensed"/>
              <a:cs typeface="Roboto Condensed"/>
              <a:sym typeface="Roboto Condensed"/>
            </a:endParaRPr>
          </a:p>
          <a:p>
            <a:pPr marL="0" lvl="0" indent="0" algn="ctr" rtl="0">
              <a:spcBef>
                <a:spcPts val="0"/>
              </a:spcBef>
              <a:spcAft>
                <a:spcPts val="0"/>
              </a:spcAft>
              <a:buNone/>
            </a:pPr>
            <a:endParaRPr>
              <a:solidFill>
                <a:schemeClr val="dk2"/>
              </a:solidFill>
              <a:latin typeface="Roboto Condensed"/>
              <a:ea typeface="Roboto Condensed"/>
              <a:cs typeface="Roboto Condensed"/>
              <a:sym typeface="Roboto Condensed"/>
            </a:endParaRPr>
          </a:p>
        </p:txBody>
      </p:sp>
      <p:sp>
        <p:nvSpPr>
          <p:cNvPr id="802" name="Google Shape;802;p58"/>
          <p:cNvSpPr txBox="1"/>
          <p:nvPr/>
        </p:nvSpPr>
        <p:spPr>
          <a:xfrm>
            <a:off x="3798168" y="2017944"/>
            <a:ext cx="15429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5. Dumping Files</a:t>
            </a:r>
            <a:endParaRPr sz="2200">
              <a:solidFill>
                <a:schemeClr val="accent1"/>
              </a:solidFill>
              <a:latin typeface="Teko"/>
              <a:ea typeface="Teko"/>
              <a:cs typeface="Teko"/>
              <a:sym typeface="Teko"/>
            </a:endParaRPr>
          </a:p>
        </p:txBody>
      </p:sp>
      <p:sp>
        <p:nvSpPr>
          <p:cNvPr id="803" name="Google Shape;803;p58"/>
          <p:cNvSpPr txBox="1"/>
          <p:nvPr/>
        </p:nvSpPr>
        <p:spPr>
          <a:xfrm>
            <a:off x="6814381" y="2602663"/>
            <a:ext cx="1423500" cy="102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SG" err="1">
                <a:solidFill>
                  <a:schemeClr val="dk2"/>
                </a:solidFill>
                <a:latin typeface="Roboto Condensed"/>
                <a:ea typeface="Roboto Condensed"/>
                <a:cs typeface="Roboto Condensed"/>
                <a:sym typeface="Roboto Condensed"/>
              </a:rPr>
              <a:t>Hashdump</a:t>
            </a:r>
            <a:endParaRPr>
              <a:solidFill>
                <a:schemeClr val="dk2"/>
              </a:solidFill>
              <a:latin typeface="Roboto Condensed"/>
              <a:ea typeface="Roboto Condensed"/>
              <a:cs typeface="Roboto Condensed"/>
              <a:sym typeface="Roboto Condensed"/>
            </a:endParaRPr>
          </a:p>
        </p:txBody>
      </p:sp>
      <p:sp>
        <p:nvSpPr>
          <p:cNvPr id="804" name="Google Shape;804;p58"/>
          <p:cNvSpPr txBox="1"/>
          <p:nvPr/>
        </p:nvSpPr>
        <p:spPr>
          <a:xfrm>
            <a:off x="6781075" y="2132500"/>
            <a:ext cx="1490100" cy="3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Teko"/>
                <a:ea typeface="Teko"/>
                <a:cs typeface="Teko"/>
                <a:sym typeface="Teko"/>
              </a:rPr>
              <a:t>6. Cracking Paasswords</a:t>
            </a:r>
            <a:endParaRPr sz="2200">
              <a:solidFill>
                <a:schemeClr val="accent1"/>
              </a:solidFill>
              <a:latin typeface="Teko"/>
              <a:ea typeface="Teko"/>
              <a:cs typeface="Teko"/>
              <a:sym typeface="Tek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BF37-8437-B624-33BB-FDC2EB75EF7E}"/>
              </a:ext>
            </a:extLst>
          </p:cNvPr>
          <p:cNvSpPr>
            <a:spLocks noGrp="1"/>
          </p:cNvSpPr>
          <p:nvPr>
            <p:ph type="title"/>
          </p:nvPr>
        </p:nvSpPr>
        <p:spPr/>
        <p:txBody>
          <a:bodyPr/>
          <a:lstStyle/>
          <a:p>
            <a:r>
              <a:rPr lang="en-SG"/>
              <a:t>Explanation</a:t>
            </a:r>
          </a:p>
        </p:txBody>
      </p:sp>
      <p:sp>
        <p:nvSpPr>
          <p:cNvPr id="4" name="TextBox 3">
            <a:extLst>
              <a:ext uri="{FF2B5EF4-FFF2-40B4-BE49-F238E27FC236}">
                <a16:creationId xmlns:a16="http://schemas.microsoft.com/office/drawing/2014/main" id="{B31274C2-53B8-3F7B-0152-BBC050E32016}"/>
              </a:ext>
            </a:extLst>
          </p:cNvPr>
          <p:cNvSpPr txBox="1"/>
          <p:nvPr/>
        </p:nvSpPr>
        <p:spPr>
          <a:xfrm>
            <a:off x="714075" y="1278193"/>
            <a:ext cx="6656438" cy="3416320"/>
          </a:xfrm>
          <a:prstGeom prst="rect">
            <a:avLst/>
          </a:prstGeom>
          <a:noFill/>
        </p:spPr>
        <p:txBody>
          <a:bodyPr wrap="square" rtlCol="0">
            <a:spAutoFit/>
          </a:bodyPr>
          <a:lstStyle/>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Important to have a comprehensive analysis of the memory file</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First gain basic information of the memory dump </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Check for evidence through analysis of processes, network information, and command line commands</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Finally extract relevant evidence based on information found in these areas</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These are the main areas of a memory dump that usually contain key evidence</a:t>
            </a:r>
          </a:p>
        </p:txBody>
      </p:sp>
    </p:spTree>
    <p:extLst>
      <p:ext uri="{BB962C8B-B14F-4D97-AF65-F5344CB8AC3E}">
        <p14:creationId xmlns:p14="http://schemas.microsoft.com/office/powerpoint/2010/main" val="637854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3" name="Picture 2">
            <a:extLst>
              <a:ext uri="{FF2B5EF4-FFF2-40B4-BE49-F238E27FC236}">
                <a16:creationId xmlns:a16="http://schemas.microsoft.com/office/drawing/2014/main" id="{F81412F4-A634-948C-A997-BB7BB0E5A3F2}"/>
              </a:ext>
            </a:extLst>
          </p:cNvPr>
          <p:cNvPicPr>
            <a:picLocks noChangeAspect="1"/>
          </p:cNvPicPr>
          <p:nvPr/>
        </p:nvPicPr>
        <p:blipFill>
          <a:blip r:embed="rId3"/>
          <a:stretch>
            <a:fillRect/>
          </a:stretch>
        </p:blipFill>
        <p:spPr>
          <a:xfrm>
            <a:off x="714075" y="1510843"/>
            <a:ext cx="5721302" cy="2635521"/>
          </a:xfrm>
          <a:prstGeom prst="rect">
            <a:avLst/>
          </a:prstGeom>
        </p:spPr>
      </p:pic>
      <p:sp>
        <p:nvSpPr>
          <p:cNvPr id="809" name="Google Shape;809;p59"/>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eriod"/>
            </a:pPr>
            <a:r>
              <a:rPr lang="en"/>
              <a:t>Administrative Info </a:t>
            </a:r>
            <a:r>
              <a:rPr lang="en">
                <a:solidFill>
                  <a:schemeClr val="dk1"/>
                </a:solidFill>
              </a:rPr>
              <a:t>(‘imageinfo’)</a:t>
            </a:r>
            <a:endParaRPr>
              <a:solidFill>
                <a:schemeClr val="dk1"/>
              </a:solidFill>
            </a:endParaRPr>
          </a:p>
        </p:txBody>
      </p:sp>
      <p:sp>
        <p:nvSpPr>
          <p:cNvPr id="810" name="Google Shape;810;p59"/>
          <p:cNvSpPr txBox="1">
            <a:spLocks noGrp="1"/>
          </p:cNvSpPr>
          <p:nvPr>
            <p:ph type="subTitle" idx="1"/>
          </p:nvPr>
        </p:nvSpPr>
        <p:spPr>
          <a:xfrm>
            <a:off x="372699" y="5845047"/>
            <a:ext cx="7207500" cy="12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1470390-4752-525A-EA8A-A71811824D98}"/>
              </a:ext>
            </a:extLst>
          </p:cNvPr>
          <p:cNvPicPr>
            <a:picLocks noChangeAspect="1"/>
          </p:cNvPicPr>
          <p:nvPr/>
        </p:nvPicPr>
        <p:blipFill>
          <a:blip r:embed="rId4"/>
          <a:stretch>
            <a:fillRect/>
          </a:stretch>
        </p:blipFill>
        <p:spPr>
          <a:xfrm>
            <a:off x="5164524" y="455809"/>
            <a:ext cx="3497696" cy="708475"/>
          </a:xfrm>
          <a:prstGeom prst="rect">
            <a:avLst/>
          </a:prstGeom>
        </p:spPr>
      </p:pic>
    </p:spTree>
    <p:extLst>
      <p:ext uri="{BB962C8B-B14F-4D97-AF65-F5344CB8AC3E}">
        <p14:creationId xmlns:p14="http://schemas.microsoft.com/office/powerpoint/2010/main" val="424453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grpSp>
        <p:nvGrpSpPr>
          <p:cNvPr id="515" name="Google Shape;515;p51"/>
          <p:cNvGrpSpPr/>
          <p:nvPr/>
        </p:nvGrpSpPr>
        <p:grpSpPr>
          <a:xfrm>
            <a:off x="3999056" y="2399181"/>
            <a:ext cx="2862573" cy="2186036"/>
            <a:chOff x="3999056" y="2399181"/>
            <a:chExt cx="2862573" cy="2186036"/>
          </a:xfrm>
        </p:grpSpPr>
        <p:sp>
          <p:nvSpPr>
            <p:cNvPr id="516" name="Google Shape;516;p51"/>
            <p:cNvSpPr/>
            <p:nvPr/>
          </p:nvSpPr>
          <p:spPr>
            <a:xfrm>
              <a:off x="4073675" y="2506733"/>
              <a:ext cx="2787954" cy="2078484"/>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3999072" y="2639294"/>
              <a:ext cx="2787977" cy="1838342"/>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1"/>
            <p:cNvSpPr/>
            <p:nvPr/>
          </p:nvSpPr>
          <p:spPr>
            <a:xfrm>
              <a:off x="3999056" y="2399181"/>
              <a:ext cx="2787977" cy="366636"/>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1"/>
            <p:cNvSpPr/>
            <p:nvPr/>
          </p:nvSpPr>
          <p:spPr>
            <a:xfrm>
              <a:off x="4206484" y="2536849"/>
              <a:ext cx="102446" cy="102446"/>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1"/>
            <p:cNvSpPr/>
            <p:nvPr/>
          </p:nvSpPr>
          <p:spPr>
            <a:xfrm>
              <a:off x="4383746" y="2536849"/>
              <a:ext cx="102479" cy="102446"/>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4561041" y="2536849"/>
              <a:ext cx="102446" cy="102446"/>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51"/>
          <p:cNvGrpSpPr/>
          <p:nvPr/>
        </p:nvGrpSpPr>
        <p:grpSpPr>
          <a:xfrm>
            <a:off x="4435200" y="3134050"/>
            <a:ext cx="1990281" cy="941990"/>
            <a:chOff x="4435200" y="3018375"/>
            <a:chExt cx="1990281" cy="941990"/>
          </a:xfrm>
        </p:grpSpPr>
        <p:sp>
          <p:nvSpPr>
            <p:cNvPr id="523" name="Google Shape;523;p51"/>
            <p:cNvSpPr/>
            <p:nvPr/>
          </p:nvSpPr>
          <p:spPr>
            <a:xfrm>
              <a:off x="4441332" y="3327754"/>
              <a:ext cx="696428" cy="632611"/>
            </a:xfrm>
            <a:custGeom>
              <a:avLst/>
              <a:gdLst/>
              <a:ahLst/>
              <a:cxnLst/>
              <a:rect l="l" t="t" r="r" b="b"/>
              <a:pathLst>
                <a:path w="14765" h="13412" extrusionOk="0">
                  <a:moveTo>
                    <a:pt x="7126" y="1"/>
                  </a:moveTo>
                  <a:cubicBezTo>
                    <a:pt x="6736" y="1"/>
                    <a:pt x="6344" y="34"/>
                    <a:pt x="5952" y="104"/>
                  </a:cubicBezTo>
                  <a:cubicBezTo>
                    <a:pt x="3269" y="575"/>
                    <a:pt x="1155" y="2624"/>
                    <a:pt x="570" y="5274"/>
                  </a:cubicBezTo>
                  <a:cubicBezTo>
                    <a:pt x="1" y="7925"/>
                    <a:pt x="1074" y="10656"/>
                    <a:pt x="3285" y="12201"/>
                  </a:cubicBezTo>
                  <a:cubicBezTo>
                    <a:pt x="4438" y="13009"/>
                    <a:pt x="5783" y="13412"/>
                    <a:pt x="7129" y="13412"/>
                  </a:cubicBezTo>
                  <a:cubicBezTo>
                    <a:pt x="8385" y="13412"/>
                    <a:pt x="9642" y="13062"/>
                    <a:pt x="10748" y="12364"/>
                  </a:cubicBezTo>
                  <a:cubicBezTo>
                    <a:pt x="13870" y="10364"/>
                    <a:pt x="14764" y="6217"/>
                    <a:pt x="12781" y="3096"/>
                  </a:cubicBezTo>
                  <a:cubicBezTo>
                    <a:pt x="11532" y="1140"/>
                    <a:pt x="9385" y="1"/>
                    <a:pt x="7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4435200" y="3327518"/>
              <a:ext cx="583698" cy="475684"/>
            </a:xfrm>
            <a:custGeom>
              <a:avLst/>
              <a:gdLst/>
              <a:ahLst/>
              <a:cxnLst/>
              <a:rect l="l" t="t" r="r" b="b"/>
              <a:pathLst>
                <a:path w="12375" h="10085" extrusionOk="0">
                  <a:moveTo>
                    <a:pt x="7253" y="0"/>
                  </a:moveTo>
                  <a:cubicBezTo>
                    <a:pt x="6001" y="0"/>
                    <a:pt x="4746" y="348"/>
                    <a:pt x="3643" y="1052"/>
                  </a:cubicBezTo>
                  <a:cubicBezTo>
                    <a:pt x="1155" y="2645"/>
                    <a:pt x="0" y="5653"/>
                    <a:pt x="797" y="8499"/>
                  </a:cubicBezTo>
                  <a:cubicBezTo>
                    <a:pt x="2036" y="9549"/>
                    <a:pt x="3573" y="10084"/>
                    <a:pt x="5120" y="10084"/>
                  </a:cubicBezTo>
                  <a:cubicBezTo>
                    <a:pt x="6374" y="10084"/>
                    <a:pt x="7634" y="9733"/>
                    <a:pt x="8748" y="9019"/>
                  </a:cubicBezTo>
                  <a:cubicBezTo>
                    <a:pt x="11220" y="7442"/>
                    <a:pt x="12374" y="4418"/>
                    <a:pt x="11594" y="1588"/>
                  </a:cubicBezTo>
                  <a:cubicBezTo>
                    <a:pt x="10351" y="535"/>
                    <a:pt x="8805" y="0"/>
                    <a:pt x="7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4700571" y="3258228"/>
              <a:ext cx="110466" cy="118909"/>
            </a:xfrm>
            <a:custGeom>
              <a:avLst/>
              <a:gdLst/>
              <a:ahLst/>
              <a:cxnLst/>
              <a:rect l="l" t="t" r="r" b="b"/>
              <a:pathLst>
                <a:path w="2342" h="2521" extrusionOk="0">
                  <a:moveTo>
                    <a:pt x="0" y="1"/>
                  </a:moveTo>
                  <a:lnTo>
                    <a:pt x="0" y="2521"/>
                  </a:lnTo>
                  <a:lnTo>
                    <a:pt x="2342" y="2521"/>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p:nvPr/>
          </p:nvSpPr>
          <p:spPr>
            <a:xfrm>
              <a:off x="4759627" y="3258228"/>
              <a:ext cx="110466" cy="118909"/>
            </a:xfrm>
            <a:custGeom>
              <a:avLst/>
              <a:gdLst/>
              <a:ahLst/>
              <a:cxnLst/>
              <a:rect l="l" t="t" r="r" b="b"/>
              <a:pathLst>
                <a:path w="2342" h="2521" extrusionOk="0">
                  <a:moveTo>
                    <a:pt x="0" y="1"/>
                  </a:moveTo>
                  <a:lnTo>
                    <a:pt x="0" y="2521"/>
                  </a:lnTo>
                  <a:lnTo>
                    <a:pt x="2342" y="2521"/>
                  </a:lnTo>
                  <a:lnTo>
                    <a:pt x="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1"/>
            <p:cNvSpPr/>
            <p:nvPr/>
          </p:nvSpPr>
          <p:spPr>
            <a:xfrm>
              <a:off x="4700571" y="3347188"/>
              <a:ext cx="169520" cy="59101"/>
            </a:xfrm>
            <a:custGeom>
              <a:avLst/>
              <a:gdLst/>
              <a:ahLst/>
              <a:cxnLst/>
              <a:rect l="l" t="t" r="r" b="b"/>
              <a:pathLst>
                <a:path w="3594" h="1253" extrusionOk="0">
                  <a:moveTo>
                    <a:pt x="1805" y="1"/>
                  </a:moveTo>
                  <a:cubicBezTo>
                    <a:pt x="813" y="1"/>
                    <a:pt x="0" y="277"/>
                    <a:pt x="0" y="635"/>
                  </a:cubicBezTo>
                  <a:cubicBezTo>
                    <a:pt x="0" y="976"/>
                    <a:pt x="813" y="1253"/>
                    <a:pt x="1805" y="1253"/>
                  </a:cubicBezTo>
                  <a:cubicBezTo>
                    <a:pt x="2781" y="1253"/>
                    <a:pt x="3594" y="976"/>
                    <a:pt x="3594" y="635"/>
                  </a:cubicBezTo>
                  <a:cubicBezTo>
                    <a:pt x="3594" y="277"/>
                    <a:pt x="2781" y="1"/>
                    <a:pt x="1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1"/>
            <p:cNvSpPr/>
            <p:nvPr/>
          </p:nvSpPr>
          <p:spPr>
            <a:xfrm>
              <a:off x="4700571" y="3228323"/>
              <a:ext cx="169520" cy="59101"/>
            </a:xfrm>
            <a:custGeom>
              <a:avLst/>
              <a:gdLst/>
              <a:ahLst/>
              <a:cxnLst/>
              <a:rect l="l" t="t" r="r" b="b"/>
              <a:pathLst>
                <a:path w="3594" h="1253" extrusionOk="0">
                  <a:moveTo>
                    <a:pt x="1805" y="0"/>
                  </a:moveTo>
                  <a:cubicBezTo>
                    <a:pt x="813" y="0"/>
                    <a:pt x="0" y="277"/>
                    <a:pt x="0" y="635"/>
                  </a:cubicBezTo>
                  <a:cubicBezTo>
                    <a:pt x="0" y="976"/>
                    <a:pt x="813" y="1252"/>
                    <a:pt x="1805" y="1252"/>
                  </a:cubicBezTo>
                  <a:cubicBezTo>
                    <a:pt x="2797" y="1252"/>
                    <a:pt x="3594" y="976"/>
                    <a:pt x="3594" y="635"/>
                  </a:cubicBezTo>
                  <a:cubicBezTo>
                    <a:pt x="3594" y="277"/>
                    <a:pt x="2797" y="0"/>
                    <a:pt x="1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1"/>
            <p:cNvSpPr/>
            <p:nvPr/>
          </p:nvSpPr>
          <p:spPr>
            <a:xfrm>
              <a:off x="4751183" y="3249030"/>
              <a:ext cx="69053" cy="18442"/>
            </a:xfrm>
            <a:custGeom>
              <a:avLst/>
              <a:gdLst/>
              <a:ahLst/>
              <a:cxnLst/>
              <a:rect l="l" t="t" r="r" b="b"/>
              <a:pathLst>
                <a:path w="1464" h="391" extrusionOk="0">
                  <a:moveTo>
                    <a:pt x="732" y="0"/>
                  </a:moveTo>
                  <a:cubicBezTo>
                    <a:pt x="651" y="0"/>
                    <a:pt x="570" y="0"/>
                    <a:pt x="472" y="17"/>
                  </a:cubicBezTo>
                  <a:cubicBezTo>
                    <a:pt x="212" y="33"/>
                    <a:pt x="0" y="114"/>
                    <a:pt x="0" y="196"/>
                  </a:cubicBezTo>
                  <a:cubicBezTo>
                    <a:pt x="0" y="277"/>
                    <a:pt x="196" y="342"/>
                    <a:pt x="456" y="374"/>
                  </a:cubicBezTo>
                  <a:cubicBezTo>
                    <a:pt x="553" y="374"/>
                    <a:pt x="635" y="391"/>
                    <a:pt x="732" y="391"/>
                  </a:cubicBezTo>
                  <a:lnTo>
                    <a:pt x="748" y="391"/>
                  </a:lnTo>
                  <a:cubicBezTo>
                    <a:pt x="846" y="391"/>
                    <a:pt x="960" y="374"/>
                    <a:pt x="1057" y="374"/>
                  </a:cubicBezTo>
                  <a:cubicBezTo>
                    <a:pt x="1285" y="342"/>
                    <a:pt x="1464" y="277"/>
                    <a:pt x="1464" y="196"/>
                  </a:cubicBezTo>
                  <a:cubicBezTo>
                    <a:pt x="1464" y="114"/>
                    <a:pt x="1301" y="49"/>
                    <a:pt x="1090" y="17"/>
                  </a:cubicBezTo>
                  <a:cubicBezTo>
                    <a:pt x="992" y="0"/>
                    <a:pt x="895" y="0"/>
                    <a:pt x="781" y="0"/>
                  </a:cubicBezTo>
                  <a:close/>
                </a:path>
              </a:pathLst>
            </a:custGeom>
            <a:solidFill>
              <a:srgbClr val="008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1"/>
            <p:cNvSpPr/>
            <p:nvPr/>
          </p:nvSpPr>
          <p:spPr>
            <a:xfrm>
              <a:off x="4771891" y="3018375"/>
              <a:ext cx="1432666" cy="771377"/>
            </a:xfrm>
            <a:custGeom>
              <a:avLst/>
              <a:gdLst/>
              <a:ahLst/>
              <a:cxnLst/>
              <a:rect l="l" t="t" r="r" b="b"/>
              <a:pathLst>
                <a:path w="30374" h="16354" extrusionOk="0">
                  <a:moveTo>
                    <a:pt x="5579" y="0"/>
                  </a:moveTo>
                  <a:cubicBezTo>
                    <a:pt x="2778" y="0"/>
                    <a:pt x="391" y="2088"/>
                    <a:pt x="33" y="4907"/>
                  </a:cubicBezTo>
                  <a:cubicBezTo>
                    <a:pt x="17" y="4988"/>
                    <a:pt x="0" y="5102"/>
                    <a:pt x="0" y="5199"/>
                  </a:cubicBezTo>
                  <a:cubicBezTo>
                    <a:pt x="0" y="5216"/>
                    <a:pt x="0" y="5232"/>
                    <a:pt x="0" y="5264"/>
                  </a:cubicBezTo>
                  <a:cubicBezTo>
                    <a:pt x="98" y="5264"/>
                    <a:pt x="196" y="5281"/>
                    <a:pt x="293" y="5281"/>
                  </a:cubicBezTo>
                  <a:lnTo>
                    <a:pt x="309" y="5281"/>
                  </a:lnTo>
                  <a:lnTo>
                    <a:pt x="309" y="5216"/>
                  </a:lnTo>
                  <a:cubicBezTo>
                    <a:pt x="309" y="5102"/>
                    <a:pt x="326" y="5004"/>
                    <a:pt x="342" y="4890"/>
                  </a:cubicBezTo>
                  <a:cubicBezTo>
                    <a:pt x="699" y="2252"/>
                    <a:pt x="2952" y="324"/>
                    <a:pt x="5575" y="324"/>
                  </a:cubicBezTo>
                  <a:cubicBezTo>
                    <a:pt x="5700" y="324"/>
                    <a:pt x="5825" y="329"/>
                    <a:pt x="5952" y="338"/>
                  </a:cubicBezTo>
                  <a:cubicBezTo>
                    <a:pt x="8732" y="517"/>
                    <a:pt x="10878" y="2825"/>
                    <a:pt x="10895" y="5606"/>
                  </a:cubicBezTo>
                  <a:lnTo>
                    <a:pt x="10895" y="13703"/>
                  </a:lnTo>
                  <a:cubicBezTo>
                    <a:pt x="10927" y="15118"/>
                    <a:pt x="12098" y="16240"/>
                    <a:pt x="13512" y="16240"/>
                  </a:cubicBezTo>
                  <a:cubicBezTo>
                    <a:pt x="14927" y="16240"/>
                    <a:pt x="16081" y="15118"/>
                    <a:pt x="16130" y="13703"/>
                  </a:cubicBezTo>
                  <a:lnTo>
                    <a:pt x="16130" y="9476"/>
                  </a:lnTo>
                  <a:cubicBezTo>
                    <a:pt x="16081" y="7996"/>
                    <a:pt x="17268" y="6793"/>
                    <a:pt x="18748" y="6793"/>
                  </a:cubicBezTo>
                  <a:cubicBezTo>
                    <a:pt x="20211" y="6793"/>
                    <a:pt x="21398" y="7996"/>
                    <a:pt x="21366" y="9476"/>
                  </a:cubicBezTo>
                  <a:lnTo>
                    <a:pt x="21366" y="13817"/>
                  </a:lnTo>
                  <a:cubicBezTo>
                    <a:pt x="21398" y="15215"/>
                    <a:pt x="22553" y="16354"/>
                    <a:pt x="23967" y="16354"/>
                  </a:cubicBezTo>
                  <a:cubicBezTo>
                    <a:pt x="25382" y="16354"/>
                    <a:pt x="26537" y="15215"/>
                    <a:pt x="26585" y="13817"/>
                  </a:cubicBezTo>
                  <a:lnTo>
                    <a:pt x="26585" y="12923"/>
                  </a:lnTo>
                  <a:cubicBezTo>
                    <a:pt x="26585" y="11589"/>
                    <a:pt x="27642" y="10516"/>
                    <a:pt x="28975" y="10516"/>
                  </a:cubicBezTo>
                  <a:lnTo>
                    <a:pt x="30374" y="10516"/>
                  </a:lnTo>
                  <a:cubicBezTo>
                    <a:pt x="30374" y="10354"/>
                    <a:pt x="30227" y="10224"/>
                    <a:pt x="30065" y="10224"/>
                  </a:cubicBezTo>
                  <a:lnTo>
                    <a:pt x="28975" y="10224"/>
                  </a:lnTo>
                  <a:cubicBezTo>
                    <a:pt x="27480" y="10224"/>
                    <a:pt x="26276" y="11427"/>
                    <a:pt x="26276" y="12923"/>
                  </a:cubicBezTo>
                  <a:lnTo>
                    <a:pt x="26276" y="13817"/>
                  </a:lnTo>
                  <a:cubicBezTo>
                    <a:pt x="26244" y="15053"/>
                    <a:pt x="25219" y="16045"/>
                    <a:pt x="23967" y="16045"/>
                  </a:cubicBezTo>
                  <a:cubicBezTo>
                    <a:pt x="22732" y="16045"/>
                    <a:pt x="21707" y="15053"/>
                    <a:pt x="21675" y="13817"/>
                  </a:cubicBezTo>
                  <a:lnTo>
                    <a:pt x="21675" y="9476"/>
                  </a:lnTo>
                  <a:cubicBezTo>
                    <a:pt x="21707" y="7833"/>
                    <a:pt x="20390" y="6484"/>
                    <a:pt x="18748" y="6484"/>
                  </a:cubicBezTo>
                  <a:cubicBezTo>
                    <a:pt x="17106" y="6484"/>
                    <a:pt x="15789" y="7833"/>
                    <a:pt x="15821" y="9476"/>
                  </a:cubicBezTo>
                  <a:lnTo>
                    <a:pt x="15821" y="13687"/>
                  </a:lnTo>
                  <a:cubicBezTo>
                    <a:pt x="15789" y="14939"/>
                    <a:pt x="14764" y="15931"/>
                    <a:pt x="13512" y="15931"/>
                  </a:cubicBezTo>
                  <a:cubicBezTo>
                    <a:pt x="12260" y="15931"/>
                    <a:pt x="11236" y="14939"/>
                    <a:pt x="11204" y="13687"/>
                  </a:cubicBezTo>
                  <a:lnTo>
                    <a:pt x="11204" y="5606"/>
                  </a:lnTo>
                  <a:cubicBezTo>
                    <a:pt x="11204" y="2647"/>
                    <a:pt x="8911" y="191"/>
                    <a:pt x="5952" y="12"/>
                  </a:cubicBezTo>
                  <a:cubicBezTo>
                    <a:pt x="5827" y="4"/>
                    <a:pt x="5702" y="0"/>
                    <a:pt x="5579" y="0"/>
                  </a:cubicBezTo>
                  <a:close/>
                </a:path>
              </a:pathLst>
            </a:custGeom>
            <a:solidFill>
              <a:srgbClr val="928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1"/>
            <p:cNvSpPr/>
            <p:nvPr/>
          </p:nvSpPr>
          <p:spPr>
            <a:xfrm>
              <a:off x="4786466" y="3033658"/>
              <a:ext cx="1418091" cy="769915"/>
            </a:xfrm>
            <a:custGeom>
              <a:avLst/>
              <a:gdLst/>
              <a:ahLst/>
              <a:cxnLst/>
              <a:rect l="l" t="t" r="r" b="b"/>
              <a:pathLst>
                <a:path w="30065" h="16323" extrusionOk="0">
                  <a:moveTo>
                    <a:pt x="5266" y="0"/>
                  </a:moveTo>
                  <a:cubicBezTo>
                    <a:pt x="2645" y="0"/>
                    <a:pt x="405" y="1928"/>
                    <a:pt x="33" y="4566"/>
                  </a:cubicBezTo>
                  <a:cubicBezTo>
                    <a:pt x="17" y="4680"/>
                    <a:pt x="0" y="4778"/>
                    <a:pt x="0" y="4892"/>
                  </a:cubicBezTo>
                  <a:lnTo>
                    <a:pt x="0" y="4957"/>
                  </a:lnTo>
                  <a:cubicBezTo>
                    <a:pt x="98" y="4957"/>
                    <a:pt x="196" y="4940"/>
                    <a:pt x="293" y="4940"/>
                  </a:cubicBezTo>
                  <a:cubicBezTo>
                    <a:pt x="293" y="4924"/>
                    <a:pt x="293" y="4924"/>
                    <a:pt x="293" y="4924"/>
                  </a:cubicBezTo>
                  <a:cubicBezTo>
                    <a:pt x="309" y="4810"/>
                    <a:pt x="326" y="4696"/>
                    <a:pt x="342" y="4583"/>
                  </a:cubicBezTo>
                  <a:cubicBezTo>
                    <a:pt x="682" y="2106"/>
                    <a:pt x="2791" y="292"/>
                    <a:pt x="5252" y="292"/>
                  </a:cubicBezTo>
                  <a:cubicBezTo>
                    <a:pt x="5376" y="292"/>
                    <a:pt x="5501" y="297"/>
                    <a:pt x="5626" y="306"/>
                  </a:cubicBezTo>
                  <a:cubicBezTo>
                    <a:pt x="8244" y="485"/>
                    <a:pt x="10277" y="2664"/>
                    <a:pt x="10277" y="5282"/>
                  </a:cubicBezTo>
                  <a:lnTo>
                    <a:pt x="10277" y="13379"/>
                  </a:lnTo>
                  <a:cubicBezTo>
                    <a:pt x="10325" y="14956"/>
                    <a:pt x="11610" y="16225"/>
                    <a:pt x="13203" y="16225"/>
                  </a:cubicBezTo>
                  <a:cubicBezTo>
                    <a:pt x="14781" y="16225"/>
                    <a:pt x="16081" y="14956"/>
                    <a:pt x="16130" y="13379"/>
                  </a:cubicBezTo>
                  <a:lnTo>
                    <a:pt x="16130" y="9152"/>
                  </a:lnTo>
                  <a:cubicBezTo>
                    <a:pt x="16081" y="7851"/>
                    <a:pt x="17122" y="6778"/>
                    <a:pt x="18439" y="6778"/>
                  </a:cubicBezTo>
                  <a:cubicBezTo>
                    <a:pt x="19740" y="6778"/>
                    <a:pt x="20780" y="7851"/>
                    <a:pt x="20748" y="9152"/>
                  </a:cubicBezTo>
                  <a:lnTo>
                    <a:pt x="20748" y="13493"/>
                  </a:lnTo>
                  <a:cubicBezTo>
                    <a:pt x="20780" y="15070"/>
                    <a:pt x="22081" y="16322"/>
                    <a:pt x="23658" y="16322"/>
                  </a:cubicBezTo>
                  <a:cubicBezTo>
                    <a:pt x="25236" y="16322"/>
                    <a:pt x="26536" y="15070"/>
                    <a:pt x="26569" y="13493"/>
                  </a:cubicBezTo>
                  <a:lnTo>
                    <a:pt x="26569" y="12599"/>
                  </a:lnTo>
                  <a:cubicBezTo>
                    <a:pt x="26569" y="11428"/>
                    <a:pt x="27512" y="10501"/>
                    <a:pt x="28666" y="10501"/>
                  </a:cubicBezTo>
                  <a:lnTo>
                    <a:pt x="29756" y="10501"/>
                  </a:lnTo>
                  <a:cubicBezTo>
                    <a:pt x="29918" y="10501"/>
                    <a:pt x="30065" y="10355"/>
                    <a:pt x="30065" y="10192"/>
                  </a:cubicBezTo>
                  <a:lnTo>
                    <a:pt x="30065" y="10192"/>
                  </a:lnTo>
                  <a:lnTo>
                    <a:pt x="28666" y="10209"/>
                  </a:lnTo>
                  <a:cubicBezTo>
                    <a:pt x="27349" y="10209"/>
                    <a:pt x="26276" y="11265"/>
                    <a:pt x="26276" y="12599"/>
                  </a:cubicBezTo>
                  <a:lnTo>
                    <a:pt x="26276" y="13493"/>
                  </a:lnTo>
                  <a:cubicBezTo>
                    <a:pt x="26228" y="14891"/>
                    <a:pt x="25073" y="16030"/>
                    <a:pt x="23658" y="16030"/>
                  </a:cubicBezTo>
                  <a:cubicBezTo>
                    <a:pt x="22244" y="16030"/>
                    <a:pt x="21089" y="14891"/>
                    <a:pt x="21057" y="13493"/>
                  </a:cubicBezTo>
                  <a:lnTo>
                    <a:pt x="21057" y="9152"/>
                  </a:lnTo>
                  <a:cubicBezTo>
                    <a:pt x="21089" y="7672"/>
                    <a:pt x="19902" y="6469"/>
                    <a:pt x="18439" y="6469"/>
                  </a:cubicBezTo>
                  <a:cubicBezTo>
                    <a:pt x="16959" y="6469"/>
                    <a:pt x="15772" y="7672"/>
                    <a:pt x="15821" y="9152"/>
                  </a:cubicBezTo>
                  <a:lnTo>
                    <a:pt x="15821" y="13363"/>
                  </a:lnTo>
                  <a:cubicBezTo>
                    <a:pt x="15772" y="14794"/>
                    <a:pt x="14618" y="15916"/>
                    <a:pt x="13203" y="15916"/>
                  </a:cubicBezTo>
                  <a:cubicBezTo>
                    <a:pt x="11789" y="15916"/>
                    <a:pt x="10618" y="14794"/>
                    <a:pt x="10586" y="13363"/>
                  </a:cubicBezTo>
                  <a:lnTo>
                    <a:pt x="10586" y="5282"/>
                  </a:lnTo>
                  <a:cubicBezTo>
                    <a:pt x="10586" y="2501"/>
                    <a:pt x="8423" y="193"/>
                    <a:pt x="5643" y="14"/>
                  </a:cubicBezTo>
                  <a:cubicBezTo>
                    <a:pt x="5516" y="5"/>
                    <a:pt x="5391" y="0"/>
                    <a:pt x="5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a:off x="6103323" y="3354074"/>
              <a:ext cx="210933" cy="210980"/>
            </a:xfrm>
            <a:custGeom>
              <a:avLst/>
              <a:gdLst/>
              <a:ahLst/>
              <a:cxnLst/>
              <a:rect l="l" t="t" r="r" b="b"/>
              <a:pathLst>
                <a:path w="4472" h="4473" extrusionOk="0">
                  <a:moveTo>
                    <a:pt x="2228" y="1"/>
                  </a:moveTo>
                  <a:lnTo>
                    <a:pt x="1822" y="1838"/>
                  </a:lnTo>
                  <a:lnTo>
                    <a:pt x="1" y="2245"/>
                  </a:lnTo>
                  <a:lnTo>
                    <a:pt x="1822" y="2651"/>
                  </a:lnTo>
                  <a:lnTo>
                    <a:pt x="2228" y="4472"/>
                  </a:lnTo>
                  <a:lnTo>
                    <a:pt x="2651" y="2651"/>
                  </a:lnTo>
                  <a:lnTo>
                    <a:pt x="4472" y="2245"/>
                  </a:lnTo>
                  <a:lnTo>
                    <a:pt x="2651" y="1838"/>
                  </a:lnTo>
                  <a:lnTo>
                    <a:pt x="22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a:off x="6256716" y="3436950"/>
              <a:ext cx="168765" cy="169520"/>
            </a:xfrm>
            <a:custGeom>
              <a:avLst/>
              <a:gdLst/>
              <a:ahLst/>
              <a:cxnLst/>
              <a:rect l="l" t="t" r="r" b="b"/>
              <a:pathLst>
                <a:path w="3578" h="3594" extrusionOk="0">
                  <a:moveTo>
                    <a:pt x="1789" y="0"/>
                  </a:moveTo>
                  <a:lnTo>
                    <a:pt x="1464" y="1480"/>
                  </a:lnTo>
                  <a:lnTo>
                    <a:pt x="0" y="1805"/>
                  </a:lnTo>
                  <a:lnTo>
                    <a:pt x="1464" y="2130"/>
                  </a:lnTo>
                  <a:lnTo>
                    <a:pt x="1789" y="3593"/>
                  </a:lnTo>
                  <a:lnTo>
                    <a:pt x="2114" y="2130"/>
                  </a:lnTo>
                  <a:lnTo>
                    <a:pt x="3578" y="1805"/>
                  </a:lnTo>
                  <a:lnTo>
                    <a:pt x="2114" y="1480"/>
                  </a:lnTo>
                  <a:lnTo>
                    <a:pt x="17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a:off x="6189972" y="3543551"/>
              <a:ext cx="105891" cy="105089"/>
            </a:xfrm>
            <a:custGeom>
              <a:avLst/>
              <a:gdLst/>
              <a:ahLst/>
              <a:cxnLst/>
              <a:rect l="l" t="t" r="r" b="b"/>
              <a:pathLst>
                <a:path w="2245" h="2228" extrusionOk="0">
                  <a:moveTo>
                    <a:pt x="1123" y="0"/>
                  </a:moveTo>
                  <a:lnTo>
                    <a:pt x="911" y="911"/>
                  </a:lnTo>
                  <a:lnTo>
                    <a:pt x="1" y="1106"/>
                  </a:lnTo>
                  <a:lnTo>
                    <a:pt x="911" y="1317"/>
                  </a:lnTo>
                  <a:lnTo>
                    <a:pt x="1123" y="2228"/>
                  </a:lnTo>
                  <a:lnTo>
                    <a:pt x="1334" y="1317"/>
                  </a:lnTo>
                  <a:lnTo>
                    <a:pt x="2245" y="1106"/>
                  </a:lnTo>
                  <a:lnTo>
                    <a:pt x="1334" y="911"/>
                  </a:lnTo>
                  <a:lnTo>
                    <a:pt x="1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51"/>
          <p:cNvSpPr txBox="1">
            <a:spLocks noGrp="1"/>
          </p:cNvSpPr>
          <p:nvPr>
            <p:ph type="ctrTitle"/>
          </p:nvPr>
        </p:nvSpPr>
        <p:spPr>
          <a:xfrm>
            <a:off x="714075" y="3255175"/>
            <a:ext cx="2509200" cy="98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accent5"/>
              </a:buClr>
              <a:buSzPts val="1100"/>
              <a:buFont typeface="Arial"/>
              <a:buNone/>
            </a:pPr>
            <a:r>
              <a:rPr lang="en" sz="4300"/>
              <a:t>Open-source Tools</a:t>
            </a:r>
            <a:endParaRPr sz="4300"/>
          </a:p>
        </p:txBody>
      </p:sp>
      <p:sp>
        <p:nvSpPr>
          <p:cNvPr id="536" name="Google Shape;536;p51"/>
          <p:cNvSpPr txBox="1">
            <a:spLocks noGrp="1"/>
          </p:cNvSpPr>
          <p:nvPr>
            <p:ph type="subTitle" idx="1"/>
          </p:nvPr>
        </p:nvSpPr>
        <p:spPr>
          <a:xfrm>
            <a:off x="714074" y="4283475"/>
            <a:ext cx="2509200" cy="7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5"/>
              </a:buClr>
              <a:buSzPts val="1100"/>
              <a:buFont typeface="Arial"/>
              <a:buNone/>
            </a:pPr>
            <a:endParaRPr/>
          </a:p>
        </p:txBody>
      </p:sp>
      <p:sp>
        <p:nvSpPr>
          <p:cNvPr id="537" name="Google Shape;537;p51"/>
          <p:cNvSpPr txBox="1">
            <a:spLocks noGrp="1"/>
          </p:cNvSpPr>
          <p:nvPr>
            <p:ph type="title" idx="2"/>
          </p:nvPr>
        </p:nvSpPr>
        <p:spPr>
          <a:xfrm>
            <a:off x="714075" y="1551275"/>
            <a:ext cx="2231100" cy="10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38" name="Google Shape;538;p51"/>
          <p:cNvSpPr/>
          <p:nvPr/>
        </p:nvSpPr>
        <p:spPr>
          <a:xfrm>
            <a:off x="5663846" y="1635108"/>
            <a:ext cx="1837960" cy="1620059"/>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p:nvPr/>
        </p:nvSpPr>
        <p:spPr>
          <a:xfrm>
            <a:off x="5663848" y="1728710"/>
            <a:ext cx="1837975" cy="1432866"/>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a:off x="5663849" y="1551275"/>
            <a:ext cx="1837975" cy="285772"/>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p:nvPr/>
        </p:nvSpPr>
        <p:spPr>
          <a:xfrm>
            <a:off x="5776327" y="1658590"/>
            <a:ext cx="79851" cy="79851"/>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a:off x="5914496" y="1658590"/>
            <a:ext cx="79877" cy="79851"/>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1"/>
          <p:cNvSpPr/>
          <p:nvPr/>
        </p:nvSpPr>
        <p:spPr>
          <a:xfrm>
            <a:off x="6052692" y="1658590"/>
            <a:ext cx="79851" cy="79851"/>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1"/>
          <p:cNvSpPr/>
          <p:nvPr/>
        </p:nvSpPr>
        <p:spPr>
          <a:xfrm>
            <a:off x="6053026" y="2632475"/>
            <a:ext cx="1059600" cy="295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Teko"/>
                <a:ea typeface="Teko"/>
                <a:cs typeface="Teko"/>
                <a:sym typeface="Teko"/>
              </a:rPr>
              <a:t>CANCEL</a:t>
            </a:r>
            <a:endParaRPr sz="2000">
              <a:solidFill>
                <a:schemeClr val="lt1"/>
              </a:solidFill>
              <a:latin typeface="Teko"/>
              <a:ea typeface="Teko"/>
              <a:cs typeface="Teko"/>
              <a:sym typeface="Teko"/>
            </a:endParaRPr>
          </a:p>
        </p:txBody>
      </p:sp>
      <p:sp>
        <p:nvSpPr>
          <p:cNvPr id="545" name="Google Shape;545;p51"/>
          <p:cNvSpPr/>
          <p:nvPr/>
        </p:nvSpPr>
        <p:spPr>
          <a:xfrm>
            <a:off x="6253838" y="1928528"/>
            <a:ext cx="657981" cy="612480"/>
          </a:xfrm>
          <a:custGeom>
            <a:avLst/>
            <a:gdLst/>
            <a:ahLst/>
            <a:cxnLst/>
            <a:rect l="l" t="t" r="r" b="b"/>
            <a:pathLst>
              <a:path w="15285" h="14228" extrusionOk="0">
                <a:moveTo>
                  <a:pt x="7555" y="1078"/>
                </a:moveTo>
                <a:cubicBezTo>
                  <a:pt x="8934" y="1078"/>
                  <a:pt x="10338" y="1554"/>
                  <a:pt x="11512" y="2590"/>
                </a:cubicBezTo>
                <a:lnTo>
                  <a:pt x="2570" y="10476"/>
                </a:lnTo>
                <a:cubicBezTo>
                  <a:pt x="1643" y="9127"/>
                  <a:pt x="1318" y="7468"/>
                  <a:pt x="1643" y="5875"/>
                </a:cubicBezTo>
                <a:cubicBezTo>
                  <a:pt x="2266" y="2887"/>
                  <a:pt x="4864" y="1078"/>
                  <a:pt x="7555" y="1078"/>
                </a:cubicBezTo>
                <a:close/>
                <a:moveTo>
                  <a:pt x="12260" y="3387"/>
                </a:moveTo>
                <a:cubicBezTo>
                  <a:pt x="13838" y="5371"/>
                  <a:pt x="13984" y="8135"/>
                  <a:pt x="12651" y="10281"/>
                </a:cubicBezTo>
                <a:cubicBezTo>
                  <a:pt x="11539" y="12070"/>
                  <a:pt x="9592" y="13125"/>
                  <a:pt x="7542" y="13125"/>
                </a:cubicBezTo>
                <a:cubicBezTo>
                  <a:pt x="7133" y="13125"/>
                  <a:pt x="6721" y="13083"/>
                  <a:pt x="6309" y="12996"/>
                </a:cubicBezTo>
                <a:cubicBezTo>
                  <a:pt x="5139" y="12752"/>
                  <a:pt x="4082" y="12167"/>
                  <a:pt x="3252" y="11322"/>
                </a:cubicBezTo>
                <a:lnTo>
                  <a:pt x="12260" y="3387"/>
                </a:lnTo>
                <a:close/>
                <a:moveTo>
                  <a:pt x="7528" y="1"/>
                </a:moveTo>
                <a:cubicBezTo>
                  <a:pt x="5201" y="1"/>
                  <a:pt x="2988" y="1130"/>
                  <a:pt x="1643" y="3094"/>
                </a:cubicBezTo>
                <a:cubicBezTo>
                  <a:pt x="33" y="5484"/>
                  <a:pt x="1" y="8606"/>
                  <a:pt x="1578" y="11013"/>
                </a:cubicBezTo>
                <a:cubicBezTo>
                  <a:pt x="2908" y="13042"/>
                  <a:pt x="5151" y="14227"/>
                  <a:pt x="7518" y="14227"/>
                </a:cubicBezTo>
                <a:cubicBezTo>
                  <a:pt x="7958" y="14227"/>
                  <a:pt x="8402" y="14186"/>
                  <a:pt x="8846" y="14102"/>
                </a:cubicBezTo>
                <a:cubicBezTo>
                  <a:pt x="11675" y="13565"/>
                  <a:pt x="13903" y="11370"/>
                  <a:pt x="14488" y="8557"/>
                </a:cubicBezTo>
                <a:cubicBezTo>
                  <a:pt x="15285" y="4720"/>
                  <a:pt x="12830" y="964"/>
                  <a:pt x="8992" y="151"/>
                </a:cubicBezTo>
                <a:cubicBezTo>
                  <a:pt x="8504" y="50"/>
                  <a:pt x="8013" y="1"/>
                  <a:pt x="7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6" name="Picture 5">
            <a:extLst>
              <a:ext uri="{FF2B5EF4-FFF2-40B4-BE49-F238E27FC236}">
                <a16:creationId xmlns:a16="http://schemas.microsoft.com/office/drawing/2014/main" id="{569BC19C-B4EF-8835-DC58-DC98BF3A44DF}"/>
              </a:ext>
            </a:extLst>
          </p:cNvPr>
          <p:cNvPicPr>
            <a:picLocks noChangeAspect="1"/>
          </p:cNvPicPr>
          <p:nvPr/>
        </p:nvPicPr>
        <p:blipFill>
          <a:blip r:embed="rId3"/>
          <a:stretch>
            <a:fillRect/>
          </a:stretch>
        </p:blipFill>
        <p:spPr>
          <a:xfrm>
            <a:off x="1222425" y="1945570"/>
            <a:ext cx="5025975" cy="2956816"/>
          </a:xfrm>
          <a:prstGeom prst="rect">
            <a:avLst/>
          </a:prstGeom>
        </p:spPr>
      </p:pic>
      <p:sp>
        <p:nvSpPr>
          <p:cNvPr id="818" name="Google Shape;818;p60"/>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Identify Running Processes </a:t>
            </a:r>
            <a:r>
              <a:rPr lang="en">
                <a:solidFill>
                  <a:schemeClr val="dk1"/>
                </a:solidFill>
              </a:rPr>
              <a:t>(‘pslist’)</a:t>
            </a:r>
            <a:endParaRPr>
              <a:solidFill>
                <a:schemeClr val="dk1"/>
              </a:solidFill>
            </a:endParaRPr>
          </a:p>
        </p:txBody>
      </p:sp>
      <p:sp>
        <p:nvSpPr>
          <p:cNvPr id="819" name="Google Shape;819;p60"/>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t>This command shows information of processes running such as the PID, PPID, and number of process.</a:t>
            </a:r>
          </a:p>
          <a:p>
            <a:pPr marL="457200" lvl="0" indent="-342900" algn="l" rtl="0">
              <a:spcBef>
                <a:spcPts val="0"/>
              </a:spcBef>
              <a:spcAft>
                <a:spcPts val="0"/>
              </a:spcAft>
              <a:buClr>
                <a:schemeClr val="lt1"/>
              </a:buClr>
              <a:buSzPts val="1800"/>
              <a:buChar char="-"/>
            </a:pPr>
            <a:r>
              <a:rPr lang="en"/>
              <a:t>Allows us to scan for interesting/malicious processes</a:t>
            </a:r>
          </a:p>
          <a:p>
            <a:pPr marL="457200" lvl="0" indent="-342900" algn="l" rtl="0">
              <a:spcBef>
                <a:spcPts val="0"/>
              </a:spcBef>
              <a:spcAft>
                <a:spcPts val="0"/>
              </a:spcAft>
              <a:buClr>
                <a:schemeClr val="lt1"/>
              </a:buClr>
              <a:buSzPts val="1800"/>
              <a:buChar char="-"/>
            </a:pPr>
            <a:endParaRPr/>
          </a:p>
          <a:p>
            <a:pPr marL="0" lvl="0" indent="0" algn="l" rtl="0">
              <a:spcBef>
                <a:spcPts val="0"/>
              </a:spcBef>
              <a:spcAft>
                <a:spcPts val="0"/>
              </a:spcAft>
              <a:buNone/>
            </a:pPr>
            <a:endParaRPr/>
          </a:p>
        </p:txBody>
      </p:sp>
      <p:sp>
        <p:nvSpPr>
          <p:cNvPr id="4" name="Google Shape;813;p59">
            <a:extLst>
              <a:ext uri="{FF2B5EF4-FFF2-40B4-BE49-F238E27FC236}">
                <a16:creationId xmlns:a16="http://schemas.microsoft.com/office/drawing/2014/main" id="{9120247F-74B3-442E-8546-EC6B83F63494}"/>
              </a:ext>
            </a:extLst>
          </p:cNvPr>
          <p:cNvSpPr/>
          <p:nvPr/>
        </p:nvSpPr>
        <p:spPr>
          <a:xfrm>
            <a:off x="2238075" y="2082800"/>
            <a:ext cx="850565" cy="17361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3;p59">
            <a:extLst>
              <a:ext uri="{FF2B5EF4-FFF2-40B4-BE49-F238E27FC236}">
                <a16:creationId xmlns:a16="http://schemas.microsoft.com/office/drawing/2014/main" id="{AA95FA99-2FD8-9118-6889-6A1C26345206}"/>
              </a:ext>
            </a:extLst>
          </p:cNvPr>
          <p:cNvSpPr/>
          <p:nvPr/>
        </p:nvSpPr>
        <p:spPr>
          <a:xfrm>
            <a:off x="2309195" y="3483910"/>
            <a:ext cx="505125" cy="22255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3;p59">
            <a:extLst>
              <a:ext uri="{FF2B5EF4-FFF2-40B4-BE49-F238E27FC236}">
                <a16:creationId xmlns:a16="http://schemas.microsoft.com/office/drawing/2014/main" id="{5BBFB1D9-A917-F9C3-1F67-7EFFC907F852}"/>
              </a:ext>
            </a:extLst>
          </p:cNvPr>
          <p:cNvSpPr/>
          <p:nvPr/>
        </p:nvSpPr>
        <p:spPr>
          <a:xfrm>
            <a:off x="2238075" y="4514545"/>
            <a:ext cx="850565" cy="17361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BC554AC5-6A54-B300-8460-8902F1107990}"/>
              </a:ext>
            </a:extLst>
          </p:cNvPr>
          <p:cNvPicPr>
            <a:picLocks noChangeAspect="1"/>
          </p:cNvPicPr>
          <p:nvPr/>
        </p:nvPicPr>
        <p:blipFill>
          <a:blip r:embed="rId4"/>
          <a:stretch>
            <a:fillRect/>
          </a:stretch>
        </p:blipFill>
        <p:spPr>
          <a:xfrm>
            <a:off x="5324471" y="236209"/>
            <a:ext cx="3534393" cy="70046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3" name="Picture 2">
            <a:extLst>
              <a:ext uri="{FF2B5EF4-FFF2-40B4-BE49-F238E27FC236}">
                <a16:creationId xmlns:a16="http://schemas.microsoft.com/office/drawing/2014/main" id="{2360EF87-AF50-5004-2C69-4FA081FA405C}"/>
              </a:ext>
            </a:extLst>
          </p:cNvPr>
          <p:cNvPicPr>
            <a:picLocks noChangeAspect="1"/>
          </p:cNvPicPr>
          <p:nvPr/>
        </p:nvPicPr>
        <p:blipFill>
          <a:blip r:embed="rId3"/>
          <a:stretch>
            <a:fillRect/>
          </a:stretch>
        </p:blipFill>
        <p:spPr>
          <a:xfrm>
            <a:off x="1141145" y="2368478"/>
            <a:ext cx="4762913" cy="2446232"/>
          </a:xfrm>
          <a:prstGeom prst="rect">
            <a:avLst/>
          </a:prstGeom>
        </p:spPr>
      </p:pic>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 Finding Parent Processes </a:t>
            </a:r>
            <a:r>
              <a:rPr lang="en">
                <a:solidFill>
                  <a:schemeClr val="dk1"/>
                </a:solidFill>
              </a:rPr>
              <a:t>(‘pstree’)</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t>We then used ‘</a:t>
            </a:r>
            <a:r>
              <a:rPr lang="en-SG" err="1"/>
              <a:t>pstree</a:t>
            </a:r>
            <a:r>
              <a:rPr lang="en-SG"/>
              <a:t>’ to identify the parent process of the processes we were interested in</a:t>
            </a:r>
          </a:p>
          <a:p>
            <a:pPr marL="285750" lvl="0" indent="-285750" algn="l" rtl="0">
              <a:spcBef>
                <a:spcPts val="0"/>
              </a:spcBef>
              <a:spcAft>
                <a:spcPts val="0"/>
              </a:spcAft>
              <a:buFontTx/>
              <a:buChar char="-"/>
            </a:pPr>
            <a:r>
              <a:rPr lang="en-SG" err="1"/>
              <a:t>Chrome.exe</a:t>
            </a:r>
            <a:r>
              <a:rPr lang="en-SG"/>
              <a:t> main parent process is </a:t>
            </a:r>
            <a:r>
              <a:rPr lang="en-SG" err="1"/>
              <a:t>PID</a:t>
            </a:r>
            <a:r>
              <a:rPr lang="en-SG"/>
              <a:t> = 3044, </a:t>
            </a:r>
            <a:r>
              <a:rPr lang="en-SG" err="1"/>
              <a:t>notepad.exe</a:t>
            </a:r>
            <a:r>
              <a:rPr lang="en-SG"/>
              <a:t> &amp; </a:t>
            </a:r>
            <a:r>
              <a:rPr lang="en-SG" err="1"/>
              <a:t>cmd.exe</a:t>
            </a:r>
            <a:r>
              <a:rPr lang="en-SG"/>
              <a:t> parent process is </a:t>
            </a:r>
            <a:r>
              <a:rPr lang="en-SG" err="1"/>
              <a:t>explorer.exe</a:t>
            </a:r>
            <a:r>
              <a:rPr lang="en-SG"/>
              <a:t> </a:t>
            </a:r>
            <a:r>
              <a:rPr lang="en-SG" err="1"/>
              <a:t>PID</a:t>
            </a:r>
            <a:r>
              <a:rPr lang="en-SG"/>
              <a:t> = 1628</a:t>
            </a:r>
          </a:p>
          <a:p>
            <a:pPr marL="0" lvl="0" indent="0" algn="l" rtl="0">
              <a:spcBef>
                <a:spcPts val="0"/>
              </a:spcBef>
              <a:spcAft>
                <a:spcPts val="0"/>
              </a:spcAft>
              <a:buNone/>
            </a:pPr>
            <a:endParaRPr lang="en-SG"/>
          </a:p>
        </p:txBody>
      </p:sp>
      <p:sp>
        <p:nvSpPr>
          <p:cNvPr id="830" name="Google Shape;830;p61"/>
          <p:cNvSpPr/>
          <p:nvPr/>
        </p:nvSpPr>
        <p:spPr>
          <a:xfrm>
            <a:off x="1141145" y="3327998"/>
            <a:ext cx="840055" cy="715681"/>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0;p61">
            <a:extLst>
              <a:ext uri="{FF2B5EF4-FFF2-40B4-BE49-F238E27FC236}">
                <a16:creationId xmlns:a16="http://schemas.microsoft.com/office/drawing/2014/main" id="{EB26C1EF-DA08-42C9-478E-84938474F676}"/>
              </a:ext>
            </a:extLst>
          </p:cNvPr>
          <p:cNvSpPr/>
          <p:nvPr/>
        </p:nvSpPr>
        <p:spPr>
          <a:xfrm>
            <a:off x="1141144" y="4297680"/>
            <a:ext cx="840055" cy="51703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4D58B019-5C80-60CC-467E-21427A80C73A}"/>
              </a:ext>
            </a:extLst>
          </p:cNvPr>
          <p:cNvPicPr>
            <a:picLocks noChangeAspect="1"/>
          </p:cNvPicPr>
          <p:nvPr/>
        </p:nvPicPr>
        <p:blipFill>
          <a:blip r:embed="rId4"/>
          <a:stretch>
            <a:fillRect/>
          </a:stretch>
        </p:blipFill>
        <p:spPr>
          <a:xfrm>
            <a:off x="5128283" y="328790"/>
            <a:ext cx="3710917" cy="63505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4"/>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 Identify connections </a:t>
            </a:r>
            <a:r>
              <a:rPr lang="en">
                <a:solidFill>
                  <a:schemeClr val="dk1"/>
                </a:solidFill>
              </a:rPr>
              <a:t>(‘netscan’)</a:t>
            </a:r>
            <a:endParaRPr>
              <a:solidFill>
                <a:schemeClr val="dk1"/>
              </a:solidFill>
            </a:endParaRPr>
          </a:p>
        </p:txBody>
      </p:sp>
      <p:sp>
        <p:nvSpPr>
          <p:cNvPr id="853" name="Google Shape;853;p64"/>
          <p:cNvSpPr txBox="1">
            <a:spLocks noGrp="1"/>
          </p:cNvSpPr>
          <p:nvPr>
            <p:ph type="subTitle" idx="1"/>
          </p:nvPr>
        </p:nvSpPr>
        <p:spPr>
          <a:xfrm>
            <a:off x="714075" y="1017650"/>
            <a:ext cx="7884000" cy="175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t>Displays information about network connections and sockets</a:t>
            </a:r>
          </a:p>
          <a:p>
            <a:pPr marL="457200" lvl="0" indent="-342900" algn="l" rtl="0">
              <a:spcBef>
                <a:spcPts val="0"/>
              </a:spcBef>
              <a:spcAft>
                <a:spcPts val="0"/>
              </a:spcAft>
              <a:buClr>
                <a:schemeClr val="lt1"/>
              </a:buClr>
              <a:buSzPts val="1800"/>
              <a:buChar char="-"/>
            </a:pPr>
            <a:r>
              <a:rPr lang="en"/>
              <a:t>Allows us to identify active connections, open ports and process info</a:t>
            </a:r>
          </a:p>
          <a:p>
            <a:pPr marL="457200" lvl="0" indent="-342900" algn="l" rtl="0">
              <a:spcBef>
                <a:spcPts val="0"/>
              </a:spcBef>
              <a:spcAft>
                <a:spcPts val="0"/>
              </a:spcAft>
              <a:buClr>
                <a:schemeClr val="lt1"/>
              </a:buClr>
              <a:buSzPts val="1800"/>
              <a:buChar char="-"/>
            </a:pPr>
            <a:r>
              <a:rPr lang="en"/>
              <a:t>Detect malicious connections</a:t>
            </a:r>
          </a:p>
          <a:p>
            <a:pPr marL="457200" lvl="0" indent="-342900" algn="l" rtl="0">
              <a:spcBef>
                <a:spcPts val="0"/>
              </a:spcBef>
              <a:spcAft>
                <a:spcPts val="0"/>
              </a:spcAft>
              <a:buClr>
                <a:schemeClr val="lt1"/>
              </a:buClr>
              <a:buSzPts val="1800"/>
              <a:buChar char="-"/>
            </a:pPr>
            <a:r>
              <a:rPr lang="en"/>
              <a:t>Here we see that the Process ‘chrome.exe’ connects to a foreign addr 23.54.57.250 through port 443</a:t>
            </a:r>
          </a:p>
          <a:p>
            <a:pPr marL="457200" lvl="0" indent="-342900" algn="l" rtl="0">
              <a:spcBef>
                <a:spcPts val="0"/>
              </a:spcBef>
              <a:spcAft>
                <a:spcPts val="0"/>
              </a:spcAft>
              <a:buClr>
                <a:schemeClr val="lt1"/>
              </a:buClr>
              <a:buSzPts val="1800"/>
              <a:buChar char="-"/>
            </a:pPr>
            <a:endParaRPr/>
          </a:p>
        </p:txBody>
      </p:sp>
      <p:pic>
        <p:nvPicPr>
          <p:cNvPr id="3" name="Picture 2">
            <a:extLst>
              <a:ext uri="{FF2B5EF4-FFF2-40B4-BE49-F238E27FC236}">
                <a16:creationId xmlns:a16="http://schemas.microsoft.com/office/drawing/2014/main" id="{E9FF2EEB-316C-D2EC-6DAF-0863D84EC225}"/>
              </a:ext>
            </a:extLst>
          </p:cNvPr>
          <p:cNvPicPr>
            <a:picLocks noChangeAspect="1"/>
          </p:cNvPicPr>
          <p:nvPr/>
        </p:nvPicPr>
        <p:blipFill>
          <a:blip r:embed="rId3"/>
          <a:stretch>
            <a:fillRect/>
          </a:stretch>
        </p:blipFill>
        <p:spPr>
          <a:xfrm>
            <a:off x="1049267" y="2571750"/>
            <a:ext cx="6850974" cy="2248095"/>
          </a:xfrm>
          <a:prstGeom prst="rect">
            <a:avLst/>
          </a:prstGeom>
        </p:spPr>
      </p:pic>
      <p:pic>
        <p:nvPicPr>
          <p:cNvPr id="5" name="Picture 4">
            <a:extLst>
              <a:ext uri="{FF2B5EF4-FFF2-40B4-BE49-F238E27FC236}">
                <a16:creationId xmlns:a16="http://schemas.microsoft.com/office/drawing/2014/main" id="{67762FE5-6A27-41D1-2E61-199BD56EC7CA}"/>
              </a:ext>
            </a:extLst>
          </p:cNvPr>
          <p:cNvPicPr>
            <a:picLocks noChangeAspect="1"/>
          </p:cNvPicPr>
          <p:nvPr/>
        </p:nvPicPr>
        <p:blipFill>
          <a:blip r:embed="rId4"/>
          <a:stretch>
            <a:fillRect/>
          </a:stretch>
        </p:blipFill>
        <p:spPr>
          <a:xfrm>
            <a:off x="5134110" y="295156"/>
            <a:ext cx="3444300" cy="72249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4" name="Picture 3">
            <a:extLst>
              <a:ext uri="{FF2B5EF4-FFF2-40B4-BE49-F238E27FC236}">
                <a16:creationId xmlns:a16="http://schemas.microsoft.com/office/drawing/2014/main" id="{6FEFA313-7932-1923-BFED-3AA6025211A4}"/>
              </a:ext>
            </a:extLst>
          </p:cNvPr>
          <p:cNvPicPr>
            <a:picLocks noGrp="1" noRot="1" noChangeAspect="1" noMove="1" noResize="1" noEditPoints="1" noAdjustHandles="1" noChangeArrowheads="1" noChangeShapeType="1" noCrop="1"/>
          </p:cNvPicPr>
          <p:nvPr/>
        </p:nvPicPr>
        <p:blipFill>
          <a:blip r:embed="rId3"/>
          <a:stretch>
            <a:fillRect/>
          </a:stretch>
        </p:blipFill>
        <p:spPr>
          <a:xfrm>
            <a:off x="1030966" y="2711426"/>
            <a:ext cx="6309907" cy="1889924"/>
          </a:xfrm>
          <a:prstGeom prst="rect">
            <a:avLst/>
          </a:prstGeom>
        </p:spPr>
      </p:pic>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 Command History </a:t>
            </a:r>
            <a:r>
              <a:rPr lang="en">
                <a:solidFill>
                  <a:schemeClr val="dk1"/>
                </a:solidFill>
              </a:rPr>
              <a:t>(‘cmdline’)</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Extracts command line arguments from the different processes </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Here we see where the different processes were ran from</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Also shows the full path of the </a:t>
            </a:r>
            <a:r>
              <a:rPr lang="en-SG"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11.txt</a:t>
            </a: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file</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Allows us to check if any processes were started from suspicious locations. None were found</a:t>
            </a:r>
          </a:p>
          <a:p>
            <a:pPr marL="285750" lvl="0" indent="-285750" algn="l" rtl="0">
              <a:spcBef>
                <a:spcPts val="0"/>
              </a:spcBef>
              <a:spcAft>
                <a:spcPts val="0"/>
              </a:spcAft>
              <a:buFontTx/>
              <a:buChar char="-"/>
            </a:pPr>
            <a:endPar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Google Shape;830;p61">
            <a:extLst>
              <a:ext uri="{FF2B5EF4-FFF2-40B4-BE49-F238E27FC236}">
                <a16:creationId xmlns:a16="http://schemas.microsoft.com/office/drawing/2014/main" id="{5AFC5B4E-19B0-723D-CBF7-27CCCDA1590A}"/>
              </a:ext>
            </a:extLst>
          </p:cNvPr>
          <p:cNvSpPr>
            <a:spLocks noGrp="1" noRot="1" noMove="1" noResize="1" noEditPoints="1" noAdjustHandles="1" noChangeArrowheads="1" noChangeShapeType="1"/>
          </p:cNvSpPr>
          <p:nvPr/>
        </p:nvSpPr>
        <p:spPr>
          <a:xfrm>
            <a:off x="1473200" y="3421755"/>
            <a:ext cx="2387600" cy="15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0;p61">
            <a:extLst>
              <a:ext uri="{FF2B5EF4-FFF2-40B4-BE49-F238E27FC236}">
                <a16:creationId xmlns:a16="http://schemas.microsoft.com/office/drawing/2014/main" id="{64C3F68C-58B0-C10C-0F83-B8BE46584E70}"/>
              </a:ext>
            </a:extLst>
          </p:cNvPr>
          <p:cNvSpPr/>
          <p:nvPr/>
        </p:nvSpPr>
        <p:spPr>
          <a:xfrm>
            <a:off x="1554480" y="3075940"/>
            <a:ext cx="4358640" cy="15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0;p61">
            <a:extLst>
              <a:ext uri="{FF2B5EF4-FFF2-40B4-BE49-F238E27FC236}">
                <a16:creationId xmlns:a16="http://schemas.microsoft.com/office/drawing/2014/main" id="{F632DA98-4FFB-52B8-6F70-4A5B2C328CE5}"/>
              </a:ext>
            </a:extLst>
          </p:cNvPr>
          <p:cNvSpPr/>
          <p:nvPr/>
        </p:nvSpPr>
        <p:spPr>
          <a:xfrm>
            <a:off x="1554480" y="4049650"/>
            <a:ext cx="4968240" cy="15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A62D704-9162-E206-BB62-82A93474EB12}"/>
              </a:ext>
            </a:extLst>
          </p:cNvPr>
          <p:cNvPicPr>
            <a:picLocks noChangeAspect="1"/>
          </p:cNvPicPr>
          <p:nvPr/>
        </p:nvPicPr>
        <p:blipFill>
          <a:blip r:embed="rId4"/>
          <a:stretch>
            <a:fillRect/>
          </a:stretch>
        </p:blipFill>
        <p:spPr>
          <a:xfrm>
            <a:off x="5423785" y="281028"/>
            <a:ext cx="3385918" cy="753800"/>
          </a:xfrm>
          <a:prstGeom prst="rect">
            <a:avLst/>
          </a:prstGeom>
        </p:spPr>
      </p:pic>
    </p:spTree>
    <p:extLst>
      <p:ext uri="{BB962C8B-B14F-4D97-AF65-F5344CB8AC3E}">
        <p14:creationId xmlns:p14="http://schemas.microsoft.com/office/powerpoint/2010/main" val="883653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 Extracting Chrome History </a:t>
            </a:r>
            <a:r>
              <a:rPr lang="en">
                <a:solidFill>
                  <a:schemeClr val="dk1"/>
                </a:solidFill>
              </a:rPr>
              <a:t>(‘handles’)</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t>The command ‘</a:t>
            </a:r>
            <a:r>
              <a:rPr lang="en-SG" err="1"/>
              <a:t>windows.handles</a:t>
            </a:r>
            <a:r>
              <a:rPr lang="en-SG"/>
              <a:t>’ extracts all the handles from the process specified</a:t>
            </a:r>
          </a:p>
          <a:p>
            <a:pPr marL="285750" lvl="0" indent="-285750" algn="l" rtl="0">
              <a:spcBef>
                <a:spcPts val="0"/>
              </a:spcBef>
              <a:spcAft>
                <a:spcPts val="0"/>
              </a:spcAft>
              <a:buFontTx/>
              <a:buChar char="-"/>
            </a:pPr>
            <a:r>
              <a:rPr lang="en-SG"/>
              <a:t>Handles can be anything from a file, to a registry key, to a semaphore</a:t>
            </a:r>
          </a:p>
          <a:p>
            <a:pPr marL="285750" lvl="0" indent="-285750" algn="l" rtl="0">
              <a:spcBef>
                <a:spcPts val="0"/>
              </a:spcBef>
              <a:spcAft>
                <a:spcPts val="0"/>
              </a:spcAft>
              <a:buFontTx/>
              <a:buChar char="-"/>
            </a:pPr>
            <a:r>
              <a:rPr lang="en-SG"/>
              <a:t>Here, we want to extract the chrome history file as that allows us to see what the suspect had browsed before his laptop was seized</a:t>
            </a:r>
          </a:p>
        </p:txBody>
      </p:sp>
      <p:pic>
        <p:nvPicPr>
          <p:cNvPr id="5" name="Picture 4">
            <a:extLst>
              <a:ext uri="{FF2B5EF4-FFF2-40B4-BE49-F238E27FC236}">
                <a16:creationId xmlns:a16="http://schemas.microsoft.com/office/drawing/2014/main" id="{E14A18F1-8050-13FA-AC8C-6E15AAF72A5A}"/>
              </a:ext>
            </a:extLst>
          </p:cNvPr>
          <p:cNvPicPr>
            <a:picLocks noChangeAspect="1"/>
          </p:cNvPicPr>
          <p:nvPr/>
        </p:nvPicPr>
        <p:blipFill>
          <a:blip r:embed="rId3"/>
          <a:stretch>
            <a:fillRect/>
          </a:stretch>
        </p:blipFill>
        <p:spPr>
          <a:xfrm>
            <a:off x="398405" y="3697037"/>
            <a:ext cx="7137597" cy="312674"/>
          </a:xfrm>
          <a:prstGeom prst="rect">
            <a:avLst/>
          </a:prstGeom>
        </p:spPr>
      </p:pic>
      <p:pic>
        <p:nvPicPr>
          <p:cNvPr id="8" name="Picture 7">
            <a:extLst>
              <a:ext uri="{FF2B5EF4-FFF2-40B4-BE49-F238E27FC236}">
                <a16:creationId xmlns:a16="http://schemas.microsoft.com/office/drawing/2014/main" id="{490504B4-9BDA-3924-4C56-58A32AB617F5}"/>
              </a:ext>
            </a:extLst>
          </p:cNvPr>
          <p:cNvPicPr>
            <a:picLocks noChangeAspect="1"/>
          </p:cNvPicPr>
          <p:nvPr/>
        </p:nvPicPr>
        <p:blipFill>
          <a:blip r:embed="rId4"/>
          <a:stretch>
            <a:fillRect/>
          </a:stretch>
        </p:blipFill>
        <p:spPr>
          <a:xfrm>
            <a:off x="1795386" y="2502996"/>
            <a:ext cx="4083423" cy="741854"/>
          </a:xfrm>
          <a:prstGeom prst="rect">
            <a:avLst/>
          </a:prstGeom>
        </p:spPr>
      </p:pic>
    </p:spTree>
    <p:extLst>
      <p:ext uri="{BB962C8B-B14F-4D97-AF65-F5344CB8AC3E}">
        <p14:creationId xmlns:p14="http://schemas.microsoft.com/office/powerpoint/2010/main" val="3917571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 Dumping the file </a:t>
            </a:r>
            <a:r>
              <a:rPr lang="en">
                <a:solidFill>
                  <a:schemeClr val="dk1"/>
                </a:solidFill>
              </a:rPr>
              <a:t>(‘dumpfile’)</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t>The command ‘</a:t>
            </a:r>
            <a:r>
              <a:rPr lang="en-SG" err="1"/>
              <a:t>windows.dumpfile</a:t>
            </a:r>
            <a:r>
              <a:rPr lang="en-SG"/>
              <a:t>’</a:t>
            </a:r>
            <a:r>
              <a:rPr lang="en-US" b="0" i="0">
                <a:solidFill>
                  <a:srgbClr val="374151"/>
                </a:solidFill>
                <a:effectLst/>
                <a:latin typeface="Söhne"/>
              </a:rPr>
              <a:t> </a:t>
            </a:r>
            <a:r>
              <a:rPr lang="en-US" b="0" i="0">
                <a:solidFill>
                  <a:schemeClr val="bg1"/>
                </a:solidFill>
                <a:effectLst/>
                <a:latin typeface="Roboto Condensed" panose="02000000000000000000" pitchFamily="2" charset="0"/>
                <a:ea typeface="Roboto Condensed" panose="02000000000000000000" pitchFamily="2" charset="0"/>
                <a:cs typeface="Roboto Condensed" panose="02000000000000000000" pitchFamily="2" charset="0"/>
              </a:rPr>
              <a:t>extract a specific file from the memory image and saves it to the disk</a:t>
            </a:r>
          </a:p>
          <a:p>
            <a:pPr marL="285750" lvl="0" indent="-285750" algn="l" rtl="0">
              <a:spcBef>
                <a:spcPts val="0"/>
              </a:spcBef>
              <a:spcAft>
                <a:spcPts val="0"/>
              </a:spcAft>
              <a:buFontTx/>
              <a:buChar char="-"/>
            </a:pPr>
            <a:r>
              <a:rPr lang="en-US">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This allows us to extract the file from memory and view it</a:t>
            </a:r>
          </a:p>
          <a:p>
            <a:pPr marL="285750" lvl="0" indent="-285750" algn="l" rtl="0">
              <a:spcBef>
                <a:spcPts val="0"/>
              </a:spcBef>
              <a:spcAft>
                <a:spcPts val="0"/>
              </a:spcAft>
              <a:buFontTx/>
              <a:buChar char="-"/>
            </a:pPr>
            <a:r>
              <a:rPr lang="en-US">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Here the file is dumped into the directory ‘history’ and the next step is to view the contents of it</a:t>
            </a:r>
            <a:endPar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Picture 4">
            <a:extLst>
              <a:ext uri="{FF2B5EF4-FFF2-40B4-BE49-F238E27FC236}">
                <a16:creationId xmlns:a16="http://schemas.microsoft.com/office/drawing/2014/main" id="{4D1FC4B7-6A54-FEC4-9817-5880D4761980}"/>
              </a:ext>
            </a:extLst>
          </p:cNvPr>
          <p:cNvPicPr>
            <a:picLocks noChangeAspect="1"/>
          </p:cNvPicPr>
          <p:nvPr/>
        </p:nvPicPr>
        <p:blipFill>
          <a:blip r:embed="rId3"/>
          <a:stretch>
            <a:fillRect/>
          </a:stretch>
        </p:blipFill>
        <p:spPr>
          <a:xfrm>
            <a:off x="737910" y="2571750"/>
            <a:ext cx="7437765" cy="960203"/>
          </a:xfrm>
          <a:prstGeom prst="rect">
            <a:avLst/>
          </a:prstGeom>
        </p:spPr>
      </p:pic>
      <p:pic>
        <p:nvPicPr>
          <p:cNvPr id="8" name="Picture 7">
            <a:extLst>
              <a:ext uri="{FF2B5EF4-FFF2-40B4-BE49-F238E27FC236}">
                <a16:creationId xmlns:a16="http://schemas.microsoft.com/office/drawing/2014/main" id="{96F886FF-FAAB-837B-B83D-817163D2947B}"/>
              </a:ext>
            </a:extLst>
          </p:cNvPr>
          <p:cNvPicPr>
            <a:picLocks noChangeAspect="1"/>
          </p:cNvPicPr>
          <p:nvPr/>
        </p:nvPicPr>
        <p:blipFill>
          <a:blip r:embed="rId4"/>
          <a:stretch>
            <a:fillRect/>
          </a:stretch>
        </p:blipFill>
        <p:spPr>
          <a:xfrm>
            <a:off x="737910" y="3573352"/>
            <a:ext cx="7841660" cy="1104996"/>
          </a:xfrm>
          <a:prstGeom prst="rect">
            <a:avLst/>
          </a:prstGeom>
        </p:spPr>
      </p:pic>
    </p:spTree>
    <p:extLst>
      <p:ext uri="{BB962C8B-B14F-4D97-AF65-F5344CB8AC3E}">
        <p14:creationId xmlns:p14="http://schemas.microsoft.com/office/powerpoint/2010/main" val="743938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 Viewing the History file</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Searched on ‘How hackers hack credit cards’</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Visited ‘Metasploit’</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Visited OCBS, CIMB and </a:t>
            </a:r>
            <a:r>
              <a:rPr lang="en-SG"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UOB</a:t>
            </a: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login pages.</a:t>
            </a:r>
          </a:p>
        </p:txBody>
      </p:sp>
      <p:pic>
        <p:nvPicPr>
          <p:cNvPr id="4" name="Picture 3">
            <a:extLst>
              <a:ext uri="{FF2B5EF4-FFF2-40B4-BE49-F238E27FC236}">
                <a16:creationId xmlns:a16="http://schemas.microsoft.com/office/drawing/2014/main" id="{5504837A-77E4-CE8F-2A39-9E173DCE75B2}"/>
              </a:ext>
            </a:extLst>
          </p:cNvPr>
          <p:cNvPicPr>
            <a:picLocks noGrp="1" noRot="1" noChangeAspect="1" noMove="1" noResize="1" noEditPoints="1" noAdjustHandles="1" noChangeArrowheads="1" noChangeShapeType="1" noCrop="1"/>
          </p:cNvPicPr>
          <p:nvPr/>
        </p:nvPicPr>
        <p:blipFill>
          <a:blip r:embed="rId3"/>
          <a:stretch>
            <a:fillRect/>
          </a:stretch>
        </p:blipFill>
        <p:spPr>
          <a:xfrm>
            <a:off x="807145" y="2338716"/>
            <a:ext cx="6629975" cy="2385267"/>
          </a:xfrm>
          <a:prstGeom prst="rect">
            <a:avLst/>
          </a:prstGeom>
        </p:spPr>
      </p:pic>
      <p:sp>
        <p:nvSpPr>
          <p:cNvPr id="5" name="Google Shape;830;p61">
            <a:extLst>
              <a:ext uri="{FF2B5EF4-FFF2-40B4-BE49-F238E27FC236}">
                <a16:creationId xmlns:a16="http://schemas.microsoft.com/office/drawing/2014/main" id="{AEE36EF2-BC52-4F63-7883-44C6766A27F3}"/>
              </a:ext>
            </a:extLst>
          </p:cNvPr>
          <p:cNvSpPr/>
          <p:nvPr/>
        </p:nvSpPr>
        <p:spPr>
          <a:xfrm>
            <a:off x="1168400" y="4328160"/>
            <a:ext cx="1584960" cy="11176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0;p61">
            <a:extLst>
              <a:ext uri="{FF2B5EF4-FFF2-40B4-BE49-F238E27FC236}">
                <a16:creationId xmlns:a16="http://schemas.microsoft.com/office/drawing/2014/main" id="{3BAF7025-8AF8-217E-B2DB-F9D65BACE519}"/>
              </a:ext>
            </a:extLst>
          </p:cNvPr>
          <p:cNvSpPr/>
          <p:nvPr/>
        </p:nvSpPr>
        <p:spPr>
          <a:xfrm>
            <a:off x="1818640" y="3122676"/>
            <a:ext cx="2672080" cy="11176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0;p61">
            <a:extLst>
              <a:ext uri="{FF2B5EF4-FFF2-40B4-BE49-F238E27FC236}">
                <a16:creationId xmlns:a16="http://schemas.microsoft.com/office/drawing/2014/main" id="{F9949761-57B0-0B1A-BC11-AD274090B065}"/>
              </a:ext>
            </a:extLst>
          </p:cNvPr>
          <p:cNvSpPr/>
          <p:nvPr/>
        </p:nvSpPr>
        <p:spPr>
          <a:xfrm>
            <a:off x="1320800" y="4480560"/>
            <a:ext cx="1584960" cy="11176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0;p61">
            <a:extLst>
              <a:ext uri="{FF2B5EF4-FFF2-40B4-BE49-F238E27FC236}">
                <a16:creationId xmlns:a16="http://schemas.microsoft.com/office/drawing/2014/main" id="{D162E568-5350-F270-8FB0-6C8A911F241E}"/>
              </a:ext>
            </a:extLst>
          </p:cNvPr>
          <p:cNvSpPr/>
          <p:nvPr/>
        </p:nvSpPr>
        <p:spPr>
          <a:xfrm>
            <a:off x="1320800" y="2890133"/>
            <a:ext cx="640080" cy="11176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0;p61">
            <a:extLst>
              <a:ext uri="{FF2B5EF4-FFF2-40B4-BE49-F238E27FC236}">
                <a16:creationId xmlns:a16="http://schemas.microsoft.com/office/drawing/2014/main" id="{3BC0C4A2-9C06-C5DE-AC24-02894D6A92D1}"/>
              </a:ext>
            </a:extLst>
          </p:cNvPr>
          <p:cNvSpPr/>
          <p:nvPr/>
        </p:nvSpPr>
        <p:spPr>
          <a:xfrm>
            <a:off x="2986965" y="2388948"/>
            <a:ext cx="1798396" cy="110411"/>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366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 Locating Files </a:t>
            </a:r>
            <a:r>
              <a:rPr lang="en">
                <a:solidFill>
                  <a:schemeClr val="dk1"/>
                </a:solidFill>
              </a:rPr>
              <a:t>(‘filescan’)</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There was a process called ‘</a:t>
            </a:r>
            <a:r>
              <a:rPr lang="en-SG"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notepad.exe</a:t>
            </a: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indicating that there was a file open on the computer in a .txt format</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From here we see that the a file called ‘</a:t>
            </a:r>
            <a:r>
              <a:rPr lang="en-SG"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11.txt</a:t>
            </a: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was opened and was stored on the user’s desktop folder</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We were unable to dump the file as no file could be outputted. Here the file could be corrupted</a:t>
            </a:r>
          </a:p>
        </p:txBody>
      </p:sp>
      <p:pic>
        <p:nvPicPr>
          <p:cNvPr id="4" name="Picture 3">
            <a:extLst>
              <a:ext uri="{FF2B5EF4-FFF2-40B4-BE49-F238E27FC236}">
                <a16:creationId xmlns:a16="http://schemas.microsoft.com/office/drawing/2014/main" id="{B40874F1-47CE-8AF4-00C1-2C691AC6AD8F}"/>
              </a:ext>
            </a:extLst>
          </p:cNvPr>
          <p:cNvPicPr>
            <a:picLocks noChangeAspect="1"/>
          </p:cNvPicPr>
          <p:nvPr/>
        </p:nvPicPr>
        <p:blipFill>
          <a:blip r:embed="rId3"/>
          <a:stretch>
            <a:fillRect/>
          </a:stretch>
        </p:blipFill>
        <p:spPr>
          <a:xfrm>
            <a:off x="4982920" y="79382"/>
            <a:ext cx="4163604" cy="1019127"/>
          </a:xfrm>
          <a:prstGeom prst="rect">
            <a:avLst/>
          </a:prstGeom>
        </p:spPr>
      </p:pic>
      <p:pic>
        <p:nvPicPr>
          <p:cNvPr id="7" name="Picture 6">
            <a:extLst>
              <a:ext uri="{FF2B5EF4-FFF2-40B4-BE49-F238E27FC236}">
                <a16:creationId xmlns:a16="http://schemas.microsoft.com/office/drawing/2014/main" id="{06979D87-C96F-69A9-9212-ED29A3FDD4D4}"/>
              </a:ext>
            </a:extLst>
          </p:cNvPr>
          <p:cNvPicPr>
            <a:picLocks noChangeAspect="1"/>
          </p:cNvPicPr>
          <p:nvPr/>
        </p:nvPicPr>
        <p:blipFill>
          <a:blip r:embed="rId4"/>
          <a:stretch>
            <a:fillRect/>
          </a:stretch>
        </p:blipFill>
        <p:spPr>
          <a:xfrm>
            <a:off x="1204224" y="3904851"/>
            <a:ext cx="5723116" cy="441998"/>
          </a:xfrm>
          <a:prstGeom prst="rect">
            <a:avLst/>
          </a:prstGeom>
        </p:spPr>
      </p:pic>
      <p:pic>
        <p:nvPicPr>
          <p:cNvPr id="9" name="Picture 8">
            <a:extLst>
              <a:ext uri="{FF2B5EF4-FFF2-40B4-BE49-F238E27FC236}">
                <a16:creationId xmlns:a16="http://schemas.microsoft.com/office/drawing/2014/main" id="{3A8FFF4F-A2B4-A48D-295C-C2E01AF7E080}"/>
              </a:ext>
            </a:extLst>
          </p:cNvPr>
          <p:cNvPicPr>
            <a:picLocks noChangeAspect="1"/>
          </p:cNvPicPr>
          <p:nvPr/>
        </p:nvPicPr>
        <p:blipFill>
          <a:blip r:embed="rId5"/>
          <a:stretch>
            <a:fillRect/>
          </a:stretch>
        </p:blipFill>
        <p:spPr>
          <a:xfrm>
            <a:off x="1204224" y="2769350"/>
            <a:ext cx="3920672" cy="799846"/>
          </a:xfrm>
          <a:prstGeom prst="rect">
            <a:avLst/>
          </a:prstGeom>
        </p:spPr>
      </p:pic>
    </p:spTree>
    <p:extLst>
      <p:ext uri="{BB962C8B-B14F-4D97-AF65-F5344CB8AC3E}">
        <p14:creationId xmlns:p14="http://schemas.microsoft.com/office/powerpoint/2010/main" val="2840845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1"/>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 Cracking Passwords </a:t>
            </a:r>
            <a:r>
              <a:rPr lang="en">
                <a:solidFill>
                  <a:schemeClr val="dk1"/>
                </a:solidFill>
              </a:rPr>
              <a:t>(‘hashdump’)</a:t>
            </a:r>
            <a:endParaRPr>
              <a:solidFill>
                <a:schemeClr val="dk1"/>
              </a:solidFill>
            </a:endParaRPr>
          </a:p>
        </p:txBody>
      </p:sp>
      <p:sp>
        <p:nvSpPr>
          <p:cNvPr id="827" name="Google Shape;827;p61"/>
          <p:cNvSpPr txBox="1">
            <a:spLocks noGrp="1"/>
          </p:cNvSpPr>
          <p:nvPr>
            <p:ph type="subTitle" idx="1"/>
          </p:nvPr>
        </p:nvSpPr>
        <p:spPr>
          <a:xfrm>
            <a:off x="714075" y="1017650"/>
            <a:ext cx="7207500" cy="1751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en-SG"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Hashdump</a:t>
            </a: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 commands show the hashes for the different user accounts</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We see that the user account ‘Thomas’ has the same hash as the guest account which does not have a password</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If it was different, we would use an online hash cracker to decrypt it</a:t>
            </a:r>
          </a:p>
          <a:p>
            <a:pPr marL="285750" lvl="0" indent="-285750" algn="l" rtl="0">
              <a:spcBef>
                <a:spcPts val="0"/>
              </a:spcBef>
              <a:spcAft>
                <a:spcPts val="0"/>
              </a:spcAft>
              <a:buFontTx/>
              <a:buChar char="-"/>
            </a:pPr>
            <a:r>
              <a:rPr lang="en-SG">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This gives us access to Thomas’ account</a:t>
            </a:r>
          </a:p>
        </p:txBody>
      </p:sp>
      <p:pic>
        <p:nvPicPr>
          <p:cNvPr id="4" name="Picture 3">
            <a:extLst>
              <a:ext uri="{FF2B5EF4-FFF2-40B4-BE49-F238E27FC236}">
                <a16:creationId xmlns:a16="http://schemas.microsoft.com/office/drawing/2014/main" id="{1E83C68C-1489-5DE8-0D4A-6BD1F8755F86}"/>
              </a:ext>
            </a:extLst>
          </p:cNvPr>
          <p:cNvPicPr>
            <a:picLocks noChangeAspect="1"/>
          </p:cNvPicPr>
          <p:nvPr/>
        </p:nvPicPr>
        <p:blipFill>
          <a:blip r:embed="rId3"/>
          <a:stretch>
            <a:fillRect/>
          </a:stretch>
        </p:blipFill>
        <p:spPr>
          <a:xfrm>
            <a:off x="1108842" y="3592404"/>
            <a:ext cx="4618120" cy="533446"/>
          </a:xfrm>
          <a:prstGeom prst="rect">
            <a:avLst/>
          </a:prstGeom>
        </p:spPr>
      </p:pic>
      <p:pic>
        <p:nvPicPr>
          <p:cNvPr id="7" name="Picture 6">
            <a:extLst>
              <a:ext uri="{FF2B5EF4-FFF2-40B4-BE49-F238E27FC236}">
                <a16:creationId xmlns:a16="http://schemas.microsoft.com/office/drawing/2014/main" id="{DBE3CFE2-2A75-A7CF-3C38-E6E829060628}"/>
              </a:ext>
            </a:extLst>
          </p:cNvPr>
          <p:cNvPicPr>
            <a:picLocks noChangeAspect="1"/>
          </p:cNvPicPr>
          <p:nvPr/>
        </p:nvPicPr>
        <p:blipFill>
          <a:blip r:embed="rId4"/>
          <a:stretch>
            <a:fillRect/>
          </a:stretch>
        </p:blipFill>
        <p:spPr>
          <a:xfrm>
            <a:off x="1108842" y="2504176"/>
            <a:ext cx="3351070" cy="671435"/>
          </a:xfrm>
          <a:prstGeom prst="rect">
            <a:avLst/>
          </a:prstGeom>
        </p:spPr>
      </p:pic>
    </p:spTree>
    <p:extLst>
      <p:ext uri="{BB962C8B-B14F-4D97-AF65-F5344CB8AC3E}">
        <p14:creationId xmlns:p14="http://schemas.microsoft.com/office/powerpoint/2010/main" val="2706031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BF37-8437-B624-33BB-FDC2EB75EF7E}"/>
              </a:ext>
            </a:extLst>
          </p:cNvPr>
          <p:cNvSpPr>
            <a:spLocks noGrp="1"/>
          </p:cNvSpPr>
          <p:nvPr>
            <p:ph type="title"/>
          </p:nvPr>
        </p:nvSpPr>
        <p:spPr/>
        <p:txBody>
          <a:bodyPr/>
          <a:lstStyle/>
          <a:p>
            <a:r>
              <a:rPr lang="en-SG"/>
              <a:t>Overall Findings</a:t>
            </a:r>
          </a:p>
        </p:txBody>
      </p:sp>
      <p:sp>
        <p:nvSpPr>
          <p:cNvPr id="4" name="TextBox 3">
            <a:extLst>
              <a:ext uri="{FF2B5EF4-FFF2-40B4-BE49-F238E27FC236}">
                <a16:creationId xmlns:a16="http://schemas.microsoft.com/office/drawing/2014/main" id="{B31274C2-53B8-3F7B-0152-BBC050E32016}"/>
              </a:ext>
            </a:extLst>
          </p:cNvPr>
          <p:cNvSpPr txBox="1"/>
          <p:nvPr/>
        </p:nvSpPr>
        <p:spPr>
          <a:xfrm>
            <a:off x="714075" y="1417588"/>
            <a:ext cx="6656438" cy="2308324"/>
          </a:xfrm>
          <a:prstGeom prst="rect">
            <a:avLst/>
          </a:prstGeom>
          <a:noFill/>
        </p:spPr>
        <p:txBody>
          <a:bodyPr wrap="square" rtlCol="0">
            <a:spAutoFit/>
          </a:bodyPr>
          <a:lstStyle/>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Found evidence in the history file of the chrome process</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Found out the password or lack of password of the user using hash dump</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Found out the name of the notepad file that was open before the memory dump</a:t>
            </a:r>
          </a:p>
          <a:p>
            <a:endParaRPr lang="en-SG" sz="180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43427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53"/>
          <p:cNvGrpSpPr/>
          <p:nvPr/>
        </p:nvGrpSpPr>
        <p:grpSpPr>
          <a:xfrm>
            <a:off x="6558209" y="1881262"/>
            <a:ext cx="1075848" cy="810475"/>
            <a:chOff x="3793086" y="406446"/>
            <a:chExt cx="2496746" cy="1880889"/>
          </a:xfrm>
        </p:grpSpPr>
        <p:sp>
          <p:nvSpPr>
            <p:cNvPr id="559" name="Google Shape;559;p53"/>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0" name="Google Shape;560;p53"/>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3"/>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3"/>
          <p:cNvGrpSpPr/>
          <p:nvPr/>
        </p:nvGrpSpPr>
        <p:grpSpPr>
          <a:xfrm>
            <a:off x="4873935" y="2571748"/>
            <a:ext cx="1091810" cy="1076975"/>
            <a:chOff x="2520725" y="1929400"/>
            <a:chExt cx="1299000" cy="1281350"/>
          </a:xfrm>
        </p:grpSpPr>
        <p:sp>
          <p:nvSpPr>
            <p:cNvPr id="580" name="Google Shape;580;p53"/>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53"/>
            <p:cNvGrpSpPr/>
            <p:nvPr/>
          </p:nvGrpSpPr>
          <p:grpSpPr>
            <a:xfrm>
              <a:off x="2596933" y="2000859"/>
              <a:ext cx="245723" cy="55091"/>
              <a:chOff x="2072400" y="1856025"/>
              <a:chExt cx="342375" cy="76750"/>
            </a:xfrm>
          </p:grpSpPr>
          <p:sp>
            <p:nvSpPr>
              <p:cNvPr id="584" name="Google Shape;584;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7" name="Google Shape;587;p53"/>
          <p:cNvGrpSpPr/>
          <p:nvPr/>
        </p:nvGrpSpPr>
        <p:grpSpPr>
          <a:xfrm>
            <a:off x="4743654" y="1321200"/>
            <a:ext cx="2067596" cy="807300"/>
            <a:chOff x="2764654" y="3640925"/>
            <a:chExt cx="2067596" cy="807300"/>
          </a:xfrm>
        </p:grpSpPr>
        <p:sp>
          <p:nvSpPr>
            <p:cNvPr id="588" name="Google Shape;588;p53"/>
            <p:cNvSpPr/>
            <p:nvPr/>
          </p:nvSpPr>
          <p:spPr>
            <a:xfrm>
              <a:off x="2840850" y="3717125"/>
              <a:ext cx="1991400" cy="7311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rot="10800000">
              <a:off x="2764700" y="3839075"/>
              <a:ext cx="1991400" cy="5328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2764654" y="3640925"/>
              <a:ext cx="19914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53"/>
            <p:cNvGrpSpPr/>
            <p:nvPr/>
          </p:nvGrpSpPr>
          <p:grpSpPr>
            <a:xfrm>
              <a:off x="2840908" y="3712384"/>
              <a:ext cx="245723" cy="55091"/>
              <a:chOff x="2072400" y="1856025"/>
              <a:chExt cx="342375" cy="76750"/>
            </a:xfrm>
          </p:grpSpPr>
          <p:sp>
            <p:nvSpPr>
              <p:cNvPr id="592" name="Google Shape;592;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53"/>
          <p:cNvGrpSpPr/>
          <p:nvPr/>
        </p:nvGrpSpPr>
        <p:grpSpPr>
          <a:xfrm>
            <a:off x="5110663" y="1752888"/>
            <a:ext cx="2144384" cy="1637725"/>
            <a:chOff x="1917000" y="1752888"/>
            <a:chExt cx="2144384" cy="1637725"/>
          </a:xfrm>
        </p:grpSpPr>
        <p:sp>
          <p:nvSpPr>
            <p:cNvPr id="596" name="Google Shape;596;p53"/>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1917013"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3"/>
          <p:cNvSpPr txBox="1">
            <a:spLocks noGrp="1"/>
          </p:cNvSpPr>
          <p:nvPr>
            <p:ph type="ctrTitle"/>
          </p:nvPr>
        </p:nvSpPr>
        <p:spPr>
          <a:xfrm>
            <a:off x="754675" y="2080813"/>
            <a:ext cx="3526800" cy="981900"/>
          </a:xfrm>
          <a:prstGeom prst="rect">
            <a:avLst/>
          </a:prstGeom>
        </p:spPr>
        <p:txBody>
          <a:bodyPr spcFirstLastPara="1" wrap="square" lIns="91425" tIns="91425" rIns="91425" bIns="91425" anchor="b" anchorCtr="0">
            <a:noAutofit/>
          </a:bodyPr>
          <a:lstStyle/>
          <a:p>
            <a:r>
              <a:rPr lang="en-SG" sz="6100"/>
              <a:t>The Sleuth Kit</a:t>
            </a:r>
            <a:endParaRPr lang="en-SG" sz="6400"/>
          </a:p>
        </p:txBody>
      </p:sp>
      <p:grpSp>
        <p:nvGrpSpPr>
          <p:cNvPr id="603" name="Google Shape;603;p53"/>
          <p:cNvGrpSpPr/>
          <p:nvPr/>
        </p:nvGrpSpPr>
        <p:grpSpPr>
          <a:xfrm>
            <a:off x="6873708" y="3073638"/>
            <a:ext cx="643827" cy="730848"/>
            <a:chOff x="5455672" y="1249925"/>
            <a:chExt cx="913878" cy="1037400"/>
          </a:xfrm>
        </p:grpSpPr>
        <p:sp>
          <p:nvSpPr>
            <p:cNvPr id="604" name="Google Shape;604;p53"/>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53"/>
            <p:cNvGrpSpPr/>
            <p:nvPr/>
          </p:nvGrpSpPr>
          <p:grpSpPr>
            <a:xfrm>
              <a:off x="5531958" y="1321384"/>
              <a:ext cx="245723" cy="55091"/>
              <a:chOff x="2072400" y="1856025"/>
              <a:chExt cx="342375" cy="76750"/>
            </a:xfrm>
          </p:grpSpPr>
          <p:sp>
            <p:nvSpPr>
              <p:cNvPr id="608" name="Google Shape;608;p5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 name="Google Shape;611;p53"/>
          <p:cNvSpPr txBox="1">
            <a:spLocks noGrp="1"/>
          </p:cNvSpPr>
          <p:nvPr>
            <p:ph type="title" idx="2"/>
          </p:nvPr>
        </p:nvSpPr>
        <p:spPr>
          <a:xfrm>
            <a:off x="4903200" y="2031150"/>
            <a:ext cx="25593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1"/>
          <p:cNvSpPr/>
          <p:nvPr/>
        </p:nvSpPr>
        <p:spPr>
          <a:xfrm>
            <a:off x="3906175" y="1276350"/>
            <a:ext cx="1408882" cy="1562133"/>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71"/>
          <p:cNvGrpSpPr/>
          <p:nvPr/>
        </p:nvGrpSpPr>
        <p:grpSpPr>
          <a:xfrm>
            <a:off x="3906175" y="1276350"/>
            <a:ext cx="1331647" cy="1501728"/>
            <a:chOff x="1645400" y="1219200"/>
            <a:chExt cx="1331647" cy="1501728"/>
          </a:xfrm>
        </p:grpSpPr>
        <p:sp>
          <p:nvSpPr>
            <p:cNvPr id="914" name="Google Shape;914;p71"/>
            <p:cNvSpPr/>
            <p:nvPr/>
          </p:nvSpPr>
          <p:spPr>
            <a:xfrm>
              <a:off x="1645400" y="1219200"/>
              <a:ext cx="1331647" cy="1501728"/>
            </a:xfrm>
            <a:custGeom>
              <a:avLst/>
              <a:gdLst/>
              <a:ahLst/>
              <a:cxnLst/>
              <a:rect l="l" t="t" r="r" b="b"/>
              <a:pathLst>
                <a:path w="20114" h="22683" extrusionOk="0">
                  <a:moveTo>
                    <a:pt x="586" y="0"/>
                  </a:moveTo>
                  <a:cubicBezTo>
                    <a:pt x="261" y="0"/>
                    <a:pt x="0" y="260"/>
                    <a:pt x="0" y="569"/>
                  </a:cubicBezTo>
                  <a:lnTo>
                    <a:pt x="0" y="22097"/>
                  </a:lnTo>
                  <a:cubicBezTo>
                    <a:pt x="0" y="22423"/>
                    <a:pt x="261" y="22683"/>
                    <a:pt x="586" y="22683"/>
                  </a:cubicBezTo>
                  <a:lnTo>
                    <a:pt x="19529" y="22683"/>
                  </a:lnTo>
                  <a:cubicBezTo>
                    <a:pt x="19854" y="22683"/>
                    <a:pt x="20114" y="22423"/>
                    <a:pt x="20114" y="22097"/>
                  </a:cubicBezTo>
                  <a:lnTo>
                    <a:pt x="20114" y="569"/>
                  </a:lnTo>
                  <a:cubicBezTo>
                    <a:pt x="20114" y="260"/>
                    <a:pt x="19854" y="0"/>
                    <a:pt x="19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1"/>
            <p:cNvSpPr/>
            <p:nvPr/>
          </p:nvSpPr>
          <p:spPr>
            <a:xfrm>
              <a:off x="1645400" y="1219200"/>
              <a:ext cx="1331647" cy="1501728"/>
            </a:xfrm>
            <a:custGeom>
              <a:avLst/>
              <a:gdLst/>
              <a:ahLst/>
              <a:cxnLst/>
              <a:rect l="l" t="t" r="r" b="b"/>
              <a:pathLst>
                <a:path w="20114" h="22683" fill="none" extrusionOk="0">
                  <a:moveTo>
                    <a:pt x="586" y="0"/>
                  </a:moveTo>
                  <a:lnTo>
                    <a:pt x="19529" y="0"/>
                  </a:lnTo>
                  <a:cubicBezTo>
                    <a:pt x="19854" y="0"/>
                    <a:pt x="20114" y="260"/>
                    <a:pt x="20114" y="569"/>
                  </a:cubicBezTo>
                  <a:lnTo>
                    <a:pt x="20114" y="22097"/>
                  </a:lnTo>
                  <a:cubicBezTo>
                    <a:pt x="20114" y="22423"/>
                    <a:pt x="19854" y="22683"/>
                    <a:pt x="19529" y="22683"/>
                  </a:cubicBezTo>
                  <a:lnTo>
                    <a:pt x="586" y="22683"/>
                  </a:lnTo>
                  <a:cubicBezTo>
                    <a:pt x="261" y="22683"/>
                    <a:pt x="0" y="22423"/>
                    <a:pt x="0" y="22097"/>
                  </a:cubicBezTo>
                  <a:lnTo>
                    <a:pt x="0" y="569"/>
                  </a:lnTo>
                  <a:cubicBezTo>
                    <a:pt x="0" y="260"/>
                    <a:pt x="261" y="0"/>
                    <a:pt x="586" y="0"/>
                  </a:cubicBezTo>
                  <a:close/>
                </a:path>
              </a:pathLst>
            </a:custGeom>
            <a:noFill/>
            <a:ln w="5275" cap="flat" cmpd="sng">
              <a:solidFill>
                <a:schemeClr val="dk1"/>
              </a:solidFill>
              <a:prstDash val="solid"/>
              <a:miter lim="162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1702469" y="1282690"/>
              <a:ext cx="1217576" cy="1373688"/>
            </a:xfrm>
            <a:custGeom>
              <a:avLst/>
              <a:gdLst/>
              <a:ahLst/>
              <a:cxnLst/>
              <a:rect l="l" t="t" r="r" b="b"/>
              <a:pathLst>
                <a:path w="18391" h="20749" extrusionOk="0">
                  <a:moveTo>
                    <a:pt x="16943" y="992"/>
                  </a:moveTo>
                  <a:cubicBezTo>
                    <a:pt x="17203" y="992"/>
                    <a:pt x="17415" y="1204"/>
                    <a:pt x="17415" y="1464"/>
                  </a:cubicBezTo>
                  <a:lnTo>
                    <a:pt x="17431" y="19285"/>
                  </a:lnTo>
                  <a:cubicBezTo>
                    <a:pt x="17431" y="19561"/>
                    <a:pt x="17219" y="19773"/>
                    <a:pt x="16959" y="19773"/>
                  </a:cubicBezTo>
                  <a:lnTo>
                    <a:pt x="1447" y="19773"/>
                  </a:lnTo>
                  <a:cubicBezTo>
                    <a:pt x="1187" y="19773"/>
                    <a:pt x="976" y="19561"/>
                    <a:pt x="976" y="19285"/>
                  </a:cubicBezTo>
                  <a:lnTo>
                    <a:pt x="976" y="1464"/>
                  </a:lnTo>
                  <a:cubicBezTo>
                    <a:pt x="976" y="1204"/>
                    <a:pt x="1187" y="992"/>
                    <a:pt x="1447" y="992"/>
                  </a:cubicBezTo>
                  <a:close/>
                  <a:moveTo>
                    <a:pt x="537" y="1"/>
                  </a:moveTo>
                  <a:cubicBezTo>
                    <a:pt x="244" y="1"/>
                    <a:pt x="0" y="245"/>
                    <a:pt x="0" y="537"/>
                  </a:cubicBezTo>
                  <a:lnTo>
                    <a:pt x="0" y="20212"/>
                  </a:lnTo>
                  <a:cubicBezTo>
                    <a:pt x="0" y="20504"/>
                    <a:pt x="244" y="20748"/>
                    <a:pt x="537" y="20748"/>
                  </a:cubicBezTo>
                  <a:lnTo>
                    <a:pt x="17870" y="20748"/>
                  </a:lnTo>
                  <a:cubicBezTo>
                    <a:pt x="18162" y="20748"/>
                    <a:pt x="18390" y="20504"/>
                    <a:pt x="18390" y="20212"/>
                  </a:cubicBezTo>
                  <a:lnTo>
                    <a:pt x="18390" y="537"/>
                  </a:lnTo>
                  <a:cubicBezTo>
                    <a:pt x="18390" y="245"/>
                    <a:pt x="18162" y="1"/>
                    <a:pt x="17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1702469" y="2526018"/>
              <a:ext cx="130291" cy="130358"/>
            </a:xfrm>
            <a:custGeom>
              <a:avLst/>
              <a:gdLst/>
              <a:ahLst/>
              <a:cxnLst/>
              <a:rect l="l" t="t" r="r" b="b"/>
              <a:pathLst>
                <a:path w="1968" h="1969" extrusionOk="0">
                  <a:moveTo>
                    <a:pt x="0" y="1"/>
                  </a:moveTo>
                  <a:lnTo>
                    <a:pt x="0" y="1236"/>
                  </a:lnTo>
                  <a:lnTo>
                    <a:pt x="732" y="1968"/>
                  </a:lnTo>
                  <a:lnTo>
                    <a:pt x="1968" y="19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1"/>
            <p:cNvSpPr/>
            <p:nvPr/>
          </p:nvSpPr>
          <p:spPr>
            <a:xfrm>
              <a:off x="1702469" y="2364544"/>
              <a:ext cx="63557" cy="146512"/>
            </a:xfrm>
            <a:custGeom>
              <a:avLst/>
              <a:gdLst/>
              <a:ahLst/>
              <a:cxnLst/>
              <a:rect l="l" t="t" r="r" b="b"/>
              <a:pathLst>
                <a:path w="960" h="2213" extrusionOk="0">
                  <a:moveTo>
                    <a:pt x="0" y="1"/>
                  </a:moveTo>
                  <a:lnTo>
                    <a:pt x="0" y="1236"/>
                  </a:lnTo>
                  <a:lnTo>
                    <a:pt x="960" y="2212"/>
                  </a:lnTo>
                  <a:lnTo>
                    <a:pt x="960" y="97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1"/>
            <p:cNvSpPr/>
            <p:nvPr/>
          </p:nvSpPr>
          <p:spPr>
            <a:xfrm>
              <a:off x="1847789" y="2591693"/>
              <a:ext cx="146445" cy="64682"/>
            </a:xfrm>
            <a:custGeom>
              <a:avLst/>
              <a:gdLst/>
              <a:ahLst/>
              <a:cxnLst/>
              <a:rect l="l" t="t" r="r" b="b"/>
              <a:pathLst>
                <a:path w="2212" h="977" extrusionOk="0">
                  <a:moveTo>
                    <a:pt x="0" y="1"/>
                  </a:moveTo>
                  <a:lnTo>
                    <a:pt x="976" y="976"/>
                  </a:lnTo>
                  <a:lnTo>
                    <a:pt x="2212" y="976"/>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1"/>
            <p:cNvSpPr/>
            <p:nvPr/>
          </p:nvSpPr>
          <p:spPr>
            <a:xfrm>
              <a:off x="1702469" y="2203071"/>
              <a:ext cx="63557" cy="146512"/>
            </a:xfrm>
            <a:custGeom>
              <a:avLst/>
              <a:gdLst/>
              <a:ahLst/>
              <a:cxnLst/>
              <a:rect l="l" t="t" r="r" b="b"/>
              <a:pathLst>
                <a:path w="960" h="2213" extrusionOk="0">
                  <a:moveTo>
                    <a:pt x="0" y="1"/>
                  </a:moveTo>
                  <a:lnTo>
                    <a:pt x="0" y="1236"/>
                  </a:lnTo>
                  <a:lnTo>
                    <a:pt x="960" y="2212"/>
                  </a:lnTo>
                  <a:lnTo>
                    <a:pt x="960" y="97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1"/>
            <p:cNvSpPr/>
            <p:nvPr/>
          </p:nvSpPr>
          <p:spPr>
            <a:xfrm>
              <a:off x="2008204" y="2591693"/>
              <a:ext cx="147505" cy="64682"/>
            </a:xfrm>
            <a:custGeom>
              <a:avLst/>
              <a:gdLst/>
              <a:ahLst/>
              <a:cxnLst/>
              <a:rect l="l" t="t" r="r" b="b"/>
              <a:pathLst>
                <a:path w="2228" h="977" extrusionOk="0">
                  <a:moveTo>
                    <a:pt x="0" y="1"/>
                  </a:moveTo>
                  <a:lnTo>
                    <a:pt x="992" y="976"/>
                  </a:lnTo>
                  <a:lnTo>
                    <a:pt x="2228" y="976"/>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1"/>
            <p:cNvSpPr/>
            <p:nvPr/>
          </p:nvSpPr>
          <p:spPr>
            <a:xfrm>
              <a:off x="1702469" y="1881249"/>
              <a:ext cx="63557" cy="145386"/>
            </a:xfrm>
            <a:custGeom>
              <a:avLst/>
              <a:gdLst/>
              <a:ahLst/>
              <a:cxnLst/>
              <a:rect l="l" t="t" r="r" b="b"/>
              <a:pathLst>
                <a:path w="960" h="2196" extrusionOk="0">
                  <a:moveTo>
                    <a:pt x="0" y="0"/>
                  </a:moveTo>
                  <a:lnTo>
                    <a:pt x="0" y="1236"/>
                  </a:lnTo>
                  <a:lnTo>
                    <a:pt x="960" y="2195"/>
                  </a:lnTo>
                  <a:lnTo>
                    <a:pt x="960" y="95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1"/>
            <p:cNvSpPr/>
            <p:nvPr/>
          </p:nvSpPr>
          <p:spPr>
            <a:xfrm>
              <a:off x="2331087" y="2591693"/>
              <a:ext cx="146512" cy="64682"/>
            </a:xfrm>
            <a:custGeom>
              <a:avLst/>
              <a:gdLst/>
              <a:ahLst/>
              <a:cxnLst/>
              <a:rect l="l" t="t" r="r" b="b"/>
              <a:pathLst>
                <a:path w="2213" h="977" extrusionOk="0">
                  <a:moveTo>
                    <a:pt x="1" y="1"/>
                  </a:moveTo>
                  <a:lnTo>
                    <a:pt x="977" y="976"/>
                  </a:lnTo>
                  <a:lnTo>
                    <a:pt x="2212" y="976"/>
                  </a:lnTo>
                  <a:lnTo>
                    <a:pt x="1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1"/>
            <p:cNvSpPr/>
            <p:nvPr/>
          </p:nvSpPr>
          <p:spPr>
            <a:xfrm>
              <a:off x="1702469" y="2042722"/>
              <a:ext cx="63557" cy="145386"/>
            </a:xfrm>
            <a:custGeom>
              <a:avLst/>
              <a:gdLst/>
              <a:ahLst/>
              <a:cxnLst/>
              <a:rect l="l" t="t" r="r" b="b"/>
              <a:pathLst>
                <a:path w="960" h="2196" extrusionOk="0">
                  <a:moveTo>
                    <a:pt x="0" y="0"/>
                  </a:moveTo>
                  <a:lnTo>
                    <a:pt x="0" y="1220"/>
                  </a:lnTo>
                  <a:lnTo>
                    <a:pt x="960" y="2195"/>
                  </a:lnTo>
                  <a:lnTo>
                    <a:pt x="960" y="95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1"/>
            <p:cNvSpPr/>
            <p:nvPr/>
          </p:nvSpPr>
          <p:spPr>
            <a:xfrm>
              <a:off x="2169678" y="2591693"/>
              <a:ext cx="146445" cy="64682"/>
            </a:xfrm>
            <a:custGeom>
              <a:avLst/>
              <a:gdLst/>
              <a:ahLst/>
              <a:cxnLst/>
              <a:rect l="l" t="t" r="r" b="b"/>
              <a:pathLst>
                <a:path w="2212" h="977" extrusionOk="0">
                  <a:moveTo>
                    <a:pt x="0" y="1"/>
                  </a:moveTo>
                  <a:lnTo>
                    <a:pt x="992" y="976"/>
                  </a:lnTo>
                  <a:lnTo>
                    <a:pt x="2211" y="976"/>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1"/>
            <p:cNvSpPr/>
            <p:nvPr/>
          </p:nvSpPr>
          <p:spPr>
            <a:xfrm>
              <a:off x="1702469" y="1719775"/>
              <a:ext cx="63557" cy="145386"/>
            </a:xfrm>
            <a:custGeom>
              <a:avLst/>
              <a:gdLst/>
              <a:ahLst/>
              <a:cxnLst/>
              <a:rect l="l" t="t" r="r" b="b"/>
              <a:pathLst>
                <a:path w="960" h="2196" extrusionOk="0">
                  <a:moveTo>
                    <a:pt x="0" y="0"/>
                  </a:moveTo>
                  <a:lnTo>
                    <a:pt x="0" y="1236"/>
                  </a:lnTo>
                  <a:lnTo>
                    <a:pt x="960" y="2195"/>
                  </a:lnTo>
                  <a:lnTo>
                    <a:pt x="960" y="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1"/>
            <p:cNvSpPr/>
            <p:nvPr/>
          </p:nvSpPr>
          <p:spPr>
            <a:xfrm>
              <a:off x="2492561" y="2591693"/>
              <a:ext cx="146512" cy="64682"/>
            </a:xfrm>
            <a:custGeom>
              <a:avLst/>
              <a:gdLst/>
              <a:ahLst/>
              <a:cxnLst/>
              <a:rect l="l" t="t" r="r" b="b"/>
              <a:pathLst>
                <a:path w="2213" h="977" extrusionOk="0">
                  <a:moveTo>
                    <a:pt x="1" y="1"/>
                  </a:moveTo>
                  <a:lnTo>
                    <a:pt x="977" y="976"/>
                  </a:lnTo>
                  <a:lnTo>
                    <a:pt x="2212" y="976"/>
                  </a:lnTo>
                  <a:lnTo>
                    <a:pt x="1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1"/>
            <p:cNvSpPr/>
            <p:nvPr/>
          </p:nvSpPr>
          <p:spPr>
            <a:xfrm>
              <a:off x="1702469" y="1558301"/>
              <a:ext cx="63557" cy="146445"/>
            </a:xfrm>
            <a:custGeom>
              <a:avLst/>
              <a:gdLst/>
              <a:ahLst/>
              <a:cxnLst/>
              <a:rect l="l" t="t" r="r" b="b"/>
              <a:pathLst>
                <a:path w="960" h="2212" extrusionOk="0">
                  <a:moveTo>
                    <a:pt x="0" y="0"/>
                  </a:moveTo>
                  <a:lnTo>
                    <a:pt x="0" y="1236"/>
                  </a:lnTo>
                  <a:lnTo>
                    <a:pt x="960" y="2211"/>
                  </a:lnTo>
                  <a:lnTo>
                    <a:pt x="960" y="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1"/>
            <p:cNvSpPr/>
            <p:nvPr/>
          </p:nvSpPr>
          <p:spPr>
            <a:xfrm>
              <a:off x="2654035" y="2591693"/>
              <a:ext cx="146512" cy="64682"/>
            </a:xfrm>
            <a:custGeom>
              <a:avLst/>
              <a:gdLst/>
              <a:ahLst/>
              <a:cxnLst/>
              <a:rect l="l" t="t" r="r" b="b"/>
              <a:pathLst>
                <a:path w="2213" h="977" extrusionOk="0">
                  <a:moveTo>
                    <a:pt x="1" y="1"/>
                  </a:moveTo>
                  <a:lnTo>
                    <a:pt x="977" y="976"/>
                  </a:lnTo>
                  <a:lnTo>
                    <a:pt x="2212" y="976"/>
                  </a:lnTo>
                  <a:lnTo>
                    <a:pt x="1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1"/>
            <p:cNvSpPr/>
            <p:nvPr/>
          </p:nvSpPr>
          <p:spPr>
            <a:xfrm>
              <a:off x="1702469" y="1396828"/>
              <a:ext cx="63557" cy="146445"/>
            </a:xfrm>
            <a:custGeom>
              <a:avLst/>
              <a:gdLst/>
              <a:ahLst/>
              <a:cxnLst/>
              <a:rect l="l" t="t" r="r" b="b"/>
              <a:pathLst>
                <a:path w="960" h="2212" extrusionOk="0">
                  <a:moveTo>
                    <a:pt x="0" y="0"/>
                  </a:moveTo>
                  <a:lnTo>
                    <a:pt x="0" y="1236"/>
                  </a:lnTo>
                  <a:lnTo>
                    <a:pt x="960" y="2211"/>
                  </a:lnTo>
                  <a:lnTo>
                    <a:pt x="960" y="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1"/>
            <p:cNvSpPr/>
            <p:nvPr/>
          </p:nvSpPr>
          <p:spPr>
            <a:xfrm>
              <a:off x="2814450" y="2550778"/>
              <a:ext cx="105597" cy="105597"/>
            </a:xfrm>
            <a:custGeom>
              <a:avLst/>
              <a:gdLst/>
              <a:ahLst/>
              <a:cxnLst/>
              <a:rect l="l" t="t" r="r" b="b"/>
              <a:pathLst>
                <a:path w="1595" h="1595" extrusionOk="0">
                  <a:moveTo>
                    <a:pt x="619" y="1"/>
                  </a:moveTo>
                  <a:lnTo>
                    <a:pt x="619" y="131"/>
                  </a:lnTo>
                  <a:cubicBezTo>
                    <a:pt x="619" y="407"/>
                    <a:pt x="407" y="619"/>
                    <a:pt x="147" y="619"/>
                  </a:cubicBezTo>
                  <a:lnTo>
                    <a:pt x="1" y="619"/>
                  </a:lnTo>
                  <a:lnTo>
                    <a:pt x="992" y="1594"/>
                  </a:lnTo>
                  <a:lnTo>
                    <a:pt x="1058" y="1594"/>
                  </a:lnTo>
                  <a:cubicBezTo>
                    <a:pt x="1350" y="1594"/>
                    <a:pt x="1594" y="1350"/>
                    <a:pt x="1594" y="1058"/>
                  </a:cubicBezTo>
                  <a:lnTo>
                    <a:pt x="1594" y="960"/>
                  </a:lnTo>
                  <a:lnTo>
                    <a:pt x="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1"/>
            <p:cNvSpPr/>
            <p:nvPr/>
          </p:nvSpPr>
          <p:spPr>
            <a:xfrm>
              <a:off x="1702469" y="1282690"/>
              <a:ext cx="112019" cy="99109"/>
            </a:xfrm>
            <a:custGeom>
              <a:avLst/>
              <a:gdLst/>
              <a:ahLst/>
              <a:cxnLst/>
              <a:rect l="l" t="t" r="r" b="b"/>
              <a:pathLst>
                <a:path w="1692" h="1497" extrusionOk="0">
                  <a:moveTo>
                    <a:pt x="537" y="1"/>
                  </a:moveTo>
                  <a:cubicBezTo>
                    <a:pt x="244" y="1"/>
                    <a:pt x="0" y="245"/>
                    <a:pt x="0" y="521"/>
                  </a:cubicBezTo>
                  <a:lnTo>
                    <a:pt x="976" y="1497"/>
                  </a:lnTo>
                  <a:lnTo>
                    <a:pt x="976" y="1464"/>
                  </a:lnTo>
                  <a:cubicBezTo>
                    <a:pt x="976" y="1204"/>
                    <a:pt x="1187" y="992"/>
                    <a:pt x="1447" y="992"/>
                  </a:cubicBezTo>
                  <a:lnTo>
                    <a:pt x="1691" y="992"/>
                  </a:lnTo>
                  <a:lnTo>
                    <a:pt x="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1"/>
            <p:cNvSpPr/>
            <p:nvPr/>
          </p:nvSpPr>
          <p:spPr>
            <a:xfrm>
              <a:off x="2856424" y="2389305"/>
              <a:ext cx="63623" cy="145386"/>
            </a:xfrm>
            <a:custGeom>
              <a:avLst/>
              <a:gdLst/>
              <a:ahLst/>
              <a:cxnLst/>
              <a:rect l="l" t="t" r="r" b="b"/>
              <a:pathLst>
                <a:path w="961" h="2196" extrusionOk="0">
                  <a:moveTo>
                    <a:pt x="1" y="1"/>
                  </a:moveTo>
                  <a:lnTo>
                    <a:pt x="1" y="1236"/>
                  </a:lnTo>
                  <a:lnTo>
                    <a:pt x="960" y="2196"/>
                  </a:lnTo>
                  <a:lnTo>
                    <a:pt x="960" y="9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1"/>
            <p:cNvSpPr/>
            <p:nvPr/>
          </p:nvSpPr>
          <p:spPr>
            <a:xfrm>
              <a:off x="1829450" y="1282690"/>
              <a:ext cx="146512" cy="65742"/>
            </a:xfrm>
            <a:custGeom>
              <a:avLst/>
              <a:gdLst/>
              <a:ahLst/>
              <a:cxnLst/>
              <a:rect l="l" t="t" r="r" b="b"/>
              <a:pathLst>
                <a:path w="2213" h="993" extrusionOk="0">
                  <a:moveTo>
                    <a:pt x="1" y="1"/>
                  </a:moveTo>
                  <a:lnTo>
                    <a:pt x="977" y="992"/>
                  </a:lnTo>
                  <a:lnTo>
                    <a:pt x="2212" y="992"/>
                  </a:lnTo>
                  <a:lnTo>
                    <a:pt x="1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1"/>
            <p:cNvSpPr/>
            <p:nvPr/>
          </p:nvSpPr>
          <p:spPr>
            <a:xfrm>
              <a:off x="2856424" y="2227831"/>
              <a:ext cx="63623" cy="146512"/>
            </a:xfrm>
            <a:custGeom>
              <a:avLst/>
              <a:gdLst/>
              <a:ahLst/>
              <a:cxnLst/>
              <a:rect l="l" t="t" r="r" b="b"/>
              <a:pathLst>
                <a:path w="961" h="2213" extrusionOk="0">
                  <a:moveTo>
                    <a:pt x="1" y="1"/>
                  </a:moveTo>
                  <a:lnTo>
                    <a:pt x="1" y="1236"/>
                  </a:lnTo>
                  <a:lnTo>
                    <a:pt x="960" y="2212"/>
                  </a:lnTo>
                  <a:lnTo>
                    <a:pt x="960" y="97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1"/>
            <p:cNvSpPr/>
            <p:nvPr/>
          </p:nvSpPr>
          <p:spPr>
            <a:xfrm>
              <a:off x="1990925" y="1282690"/>
              <a:ext cx="146512" cy="65742"/>
            </a:xfrm>
            <a:custGeom>
              <a:avLst/>
              <a:gdLst/>
              <a:ahLst/>
              <a:cxnLst/>
              <a:rect l="l" t="t" r="r" b="b"/>
              <a:pathLst>
                <a:path w="2213" h="993" extrusionOk="0">
                  <a:moveTo>
                    <a:pt x="1" y="1"/>
                  </a:moveTo>
                  <a:lnTo>
                    <a:pt x="976" y="992"/>
                  </a:lnTo>
                  <a:lnTo>
                    <a:pt x="2212" y="992"/>
                  </a:lnTo>
                  <a:lnTo>
                    <a:pt x="1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1"/>
            <p:cNvSpPr/>
            <p:nvPr/>
          </p:nvSpPr>
          <p:spPr>
            <a:xfrm>
              <a:off x="2856424" y="2066357"/>
              <a:ext cx="63623" cy="146512"/>
            </a:xfrm>
            <a:custGeom>
              <a:avLst/>
              <a:gdLst/>
              <a:ahLst/>
              <a:cxnLst/>
              <a:rect l="l" t="t" r="r" b="b"/>
              <a:pathLst>
                <a:path w="961" h="2213" extrusionOk="0">
                  <a:moveTo>
                    <a:pt x="1" y="1"/>
                  </a:moveTo>
                  <a:lnTo>
                    <a:pt x="1" y="1236"/>
                  </a:lnTo>
                  <a:lnTo>
                    <a:pt x="960" y="2212"/>
                  </a:lnTo>
                  <a:lnTo>
                    <a:pt x="960" y="97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1"/>
            <p:cNvSpPr/>
            <p:nvPr/>
          </p:nvSpPr>
          <p:spPr>
            <a:xfrm>
              <a:off x="2152399" y="1282690"/>
              <a:ext cx="146512" cy="65742"/>
            </a:xfrm>
            <a:custGeom>
              <a:avLst/>
              <a:gdLst/>
              <a:ahLst/>
              <a:cxnLst/>
              <a:rect l="l" t="t" r="r" b="b"/>
              <a:pathLst>
                <a:path w="2213" h="993" extrusionOk="0">
                  <a:moveTo>
                    <a:pt x="1" y="1"/>
                  </a:moveTo>
                  <a:lnTo>
                    <a:pt x="976" y="992"/>
                  </a:lnTo>
                  <a:lnTo>
                    <a:pt x="2212" y="992"/>
                  </a:lnTo>
                  <a:lnTo>
                    <a:pt x="1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1"/>
            <p:cNvSpPr/>
            <p:nvPr/>
          </p:nvSpPr>
          <p:spPr>
            <a:xfrm>
              <a:off x="2856424" y="1906009"/>
              <a:ext cx="63623" cy="145386"/>
            </a:xfrm>
            <a:custGeom>
              <a:avLst/>
              <a:gdLst/>
              <a:ahLst/>
              <a:cxnLst/>
              <a:rect l="l" t="t" r="r" b="b"/>
              <a:pathLst>
                <a:path w="961" h="2196" extrusionOk="0">
                  <a:moveTo>
                    <a:pt x="1" y="0"/>
                  </a:moveTo>
                  <a:lnTo>
                    <a:pt x="1" y="1220"/>
                  </a:lnTo>
                  <a:lnTo>
                    <a:pt x="960" y="2195"/>
                  </a:lnTo>
                  <a:lnTo>
                    <a:pt x="960" y="95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1"/>
            <p:cNvSpPr/>
            <p:nvPr/>
          </p:nvSpPr>
          <p:spPr>
            <a:xfrm>
              <a:off x="2312814" y="1282690"/>
              <a:ext cx="147571" cy="65742"/>
            </a:xfrm>
            <a:custGeom>
              <a:avLst/>
              <a:gdLst/>
              <a:ahLst/>
              <a:cxnLst/>
              <a:rect l="l" t="t" r="r" b="b"/>
              <a:pathLst>
                <a:path w="2229" h="993" extrusionOk="0">
                  <a:moveTo>
                    <a:pt x="1" y="1"/>
                  </a:moveTo>
                  <a:lnTo>
                    <a:pt x="992" y="992"/>
                  </a:lnTo>
                  <a:lnTo>
                    <a:pt x="2228" y="992"/>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1"/>
            <p:cNvSpPr/>
            <p:nvPr/>
          </p:nvSpPr>
          <p:spPr>
            <a:xfrm>
              <a:off x="2856424" y="1744536"/>
              <a:ext cx="63623" cy="145386"/>
            </a:xfrm>
            <a:custGeom>
              <a:avLst/>
              <a:gdLst/>
              <a:ahLst/>
              <a:cxnLst/>
              <a:rect l="l" t="t" r="r" b="b"/>
              <a:pathLst>
                <a:path w="961" h="2196" extrusionOk="0">
                  <a:moveTo>
                    <a:pt x="1" y="0"/>
                  </a:moveTo>
                  <a:lnTo>
                    <a:pt x="1" y="1236"/>
                  </a:lnTo>
                  <a:lnTo>
                    <a:pt x="960" y="2195"/>
                  </a:lnTo>
                  <a:lnTo>
                    <a:pt x="960" y="95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1"/>
            <p:cNvSpPr/>
            <p:nvPr/>
          </p:nvSpPr>
          <p:spPr>
            <a:xfrm>
              <a:off x="2474288" y="1282690"/>
              <a:ext cx="146445" cy="65742"/>
            </a:xfrm>
            <a:custGeom>
              <a:avLst/>
              <a:gdLst/>
              <a:ahLst/>
              <a:cxnLst/>
              <a:rect l="l" t="t" r="r" b="b"/>
              <a:pathLst>
                <a:path w="2212" h="993" extrusionOk="0">
                  <a:moveTo>
                    <a:pt x="1" y="1"/>
                  </a:moveTo>
                  <a:lnTo>
                    <a:pt x="976" y="992"/>
                  </a:lnTo>
                  <a:lnTo>
                    <a:pt x="2212" y="992"/>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1"/>
            <p:cNvSpPr/>
            <p:nvPr/>
          </p:nvSpPr>
          <p:spPr>
            <a:xfrm>
              <a:off x="2856424" y="1583062"/>
              <a:ext cx="63623" cy="145386"/>
            </a:xfrm>
            <a:custGeom>
              <a:avLst/>
              <a:gdLst/>
              <a:ahLst/>
              <a:cxnLst/>
              <a:rect l="l" t="t" r="r" b="b"/>
              <a:pathLst>
                <a:path w="961" h="2196" extrusionOk="0">
                  <a:moveTo>
                    <a:pt x="1" y="0"/>
                  </a:moveTo>
                  <a:lnTo>
                    <a:pt x="1" y="1236"/>
                  </a:lnTo>
                  <a:lnTo>
                    <a:pt x="960" y="2195"/>
                  </a:lnTo>
                  <a:lnTo>
                    <a:pt x="960" y="95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1"/>
            <p:cNvSpPr/>
            <p:nvPr/>
          </p:nvSpPr>
          <p:spPr>
            <a:xfrm>
              <a:off x="2635763" y="1282690"/>
              <a:ext cx="146445" cy="65742"/>
            </a:xfrm>
            <a:custGeom>
              <a:avLst/>
              <a:gdLst/>
              <a:ahLst/>
              <a:cxnLst/>
              <a:rect l="l" t="t" r="r" b="b"/>
              <a:pathLst>
                <a:path w="2212" h="993" extrusionOk="0">
                  <a:moveTo>
                    <a:pt x="1" y="1"/>
                  </a:moveTo>
                  <a:lnTo>
                    <a:pt x="976" y="992"/>
                  </a:lnTo>
                  <a:lnTo>
                    <a:pt x="2212" y="992"/>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1"/>
            <p:cNvSpPr/>
            <p:nvPr/>
          </p:nvSpPr>
          <p:spPr>
            <a:xfrm>
              <a:off x="2856424" y="1421588"/>
              <a:ext cx="63623" cy="145386"/>
            </a:xfrm>
            <a:custGeom>
              <a:avLst/>
              <a:gdLst/>
              <a:ahLst/>
              <a:cxnLst/>
              <a:rect l="l" t="t" r="r" b="b"/>
              <a:pathLst>
                <a:path w="961" h="2196" extrusionOk="0">
                  <a:moveTo>
                    <a:pt x="1" y="0"/>
                  </a:moveTo>
                  <a:lnTo>
                    <a:pt x="1" y="1236"/>
                  </a:lnTo>
                  <a:lnTo>
                    <a:pt x="960" y="2195"/>
                  </a:lnTo>
                  <a:lnTo>
                    <a:pt x="960" y="97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1"/>
            <p:cNvSpPr/>
            <p:nvPr/>
          </p:nvSpPr>
          <p:spPr>
            <a:xfrm>
              <a:off x="2797237" y="1282690"/>
              <a:ext cx="122810" cy="123870"/>
            </a:xfrm>
            <a:custGeom>
              <a:avLst/>
              <a:gdLst/>
              <a:ahLst/>
              <a:cxnLst/>
              <a:rect l="l" t="t" r="r" b="b"/>
              <a:pathLst>
                <a:path w="1855" h="1871" extrusionOk="0">
                  <a:moveTo>
                    <a:pt x="0" y="1"/>
                  </a:moveTo>
                  <a:lnTo>
                    <a:pt x="1854" y="1870"/>
                  </a:lnTo>
                  <a:lnTo>
                    <a:pt x="1854" y="635"/>
                  </a:lnTo>
                  <a:lnTo>
                    <a:pt x="12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1"/>
            <p:cNvSpPr/>
            <p:nvPr/>
          </p:nvSpPr>
          <p:spPr>
            <a:xfrm>
              <a:off x="1702469" y="1282690"/>
              <a:ext cx="1217576" cy="1373688"/>
            </a:xfrm>
            <a:custGeom>
              <a:avLst/>
              <a:gdLst/>
              <a:ahLst/>
              <a:cxnLst/>
              <a:rect l="l" t="t" r="r" b="b"/>
              <a:pathLst>
                <a:path w="18391" h="20749" fill="none" extrusionOk="0">
                  <a:moveTo>
                    <a:pt x="17870" y="1"/>
                  </a:moveTo>
                  <a:lnTo>
                    <a:pt x="537" y="1"/>
                  </a:lnTo>
                  <a:cubicBezTo>
                    <a:pt x="244" y="1"/>
                    <a:pt x="0" y="245"/>
                    <a:pt x="0" y="537"/>
                  </a:cubicBezTo>
                  <a:lnTo>
                    <a:pt x="0" y="20212"/>
                  </a:lnTo>
                  <a:cubicBezTo>
                    <a:pt x="0" y="20504"/>
                    <a:pt x="244" y="20748"/>
                    <a:pt x="537" y="20748"/>
                  </a:cubicBezTo>
                  <a:lnTo>
                    <a:pt x="17870" y="20748"/>
                  </a:lnTo>
                  <a:cubicBezTo>
                    <a:pt x="18162" y="20748"/>
                    <a:pt x="18390" y="20504"/>
                    <a:pt x="18390" y="20212"/>
                  </a:cubicBezTo>
                  <a:lnTo>
                    <a:pt x="18390" y="537"/>
                  </a:lnTo>
                  <a:cubicBezTo>
                    <a:pt x="18390" y="245"/>
                    <a:pt x="18162" y="1"/>
                    <a:pt x="17870" y="1"/>
                  </a:cubicBezTo>
                  <a:close/>
                  <a:moveTo>
                    <a:pt x="17431" y="19285"/>
                  </a:moveTo>
                  <a:cubicBezTo>
                    <a:pt x="17431" y="19561"/>
                    <a:pt x="17219" y="19773"/>
                    <a:pt x="16959" y="19773"/>
                  </a:cubicBezTo>
                  <a:lnTo>
                    <a:pt x="1447" y="19773"/>
                  </a:lnTo>
                  <a:cubicBezTo>
                    <a:pt x="1187" y="19773"/>
                    <a:pt x="976" y="19561"/>
                    <a:pt x="976" y="19285"/>
                  </a:cubicBezTo>
                  <a:lnTo>
                    <a:pt x="976" y="1464"/>
                  </a:lnTo>
                  <a:cubicBezTo>
                    <a:pt x="976" y="1204"/>
                    <a:pt x="1187" y="992"/>
                    <a:pt x="1447" y="992"/>
                  </a:cubicBezTo>
                  <a:lnTo>
                    <a:pt x="16943" y="992"/>
                  </a:lnTo>
                  <a:cubicBezTo>
                    <a:pt x="17203" y="992"/>
                    <a:pt x="17415" y="1204"/>
                    <a:pt x="17415" y="1464"/>
                  </a:cubicBezTo>
                  <a:close/>
                </a:path>
              </a:pathLst>
            </a:custGeom>
            <a:noFill/>
            <a:ln w="5275" cap="flat" cmpd="sng">
              <a:solidFill>
                <a:schemeClr val="dk2"/>
              </a:solidFill>
              <a:prstDash val="solid"/>
              <a:miter lim="1625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 name="Google Shape;948;p71"/>
          <p:cNvSpPr txBox="1">
            <a:spLocks noGrp="1"/>
          </p:cNvSpPr>
          <p:nvPr>
            <p:ph type="ctrTitle"/>
          </p:nvPr>
        </p:nvSpPr>
        <p:spPr>
          <a:xfrm>
            <a:off x="2816463" y="2921450"/>
            <a:ext cx="3588300" cy="9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accent5"/>
              </a:buClr>
              <a:buSzPts val="1100"/>
              <a:buFont typeface="Arial"/>
              <a:buNone/>
            </a:pPr>
            <a:r>
              <a:rPr lang="en"/>
              <a:t>Demonstration</a:t>
            </a:r>
            <a:endParaRPr/>
          </a:p>
        </p:txBody>
      </p:sp>
      <p:sp>
        <p:nvSpPr>
          <p:cNvPr id="949" name="Google Shape;949;p71"/>
          <p:cNvSpPr txBox="1">
            <a:spLocks noGrp="1"/>
          </p:cNvSpPr>
          <p:nvPr>
            <p:ph type="subTitle" idx="1"/>
          </p:nvPr>
        </p:nvSpPr>
        <p:spPr>
          <a:xfrm>
            <a:off x="3317399" y="3781325"/>
            <a:ext cx="2509200" cy="7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5"/>
              </a:buClr>
              <a:buSzPts val="1100"/>
              <a:buFont typeface="Arial"/>
              <a:buNone/>
            </a:pPr>
            <a:endParaRPr/>
          </a:p>
        </p:txBody>
      </p:sp>
      <p:sp>
        <p:nvSpPr>
          <p:cNvPr id="950" name="Google Shape;950;p71"/>
          <p:cNvSpPr txBox="1">
            <a:spLocks noGrp="1"/>
          </p:cNvSpPr>
          <p:nvPr>
            <p:ph type="title" idx="2"/>
          </p:nvPr>
        </p:nvSpPr>
        <p:spPr>
          <a:xfrm>
            <a:off x="3456450" y="1427725"/>
            <a:ext cx="22311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grpSp>
        <p:nvGrpSpPr>
          <p:cNvPr id="961" name="Google Shape;961;p73"/>
          <p:cNvGrpSpPr/>
          <p:nvPr/>
        </p:nvGrpSpPr>
        <p:grpSpPr>
          <a:xfrm>
            <a:off x="3046084" y="2673087"/>
            <a:ext cx="1075848" cy="810475"/>
            <a:chOff x="3793086" y="406446"/>
            <a:chExt cx="2496746" cy="1880889"/>
          </a:xfrm>
        </p:grpSpPr>
        <p:sp>
          <p:nvSpPr>
            <p:cNvPr id="962" name="Google Shape;962;p73"/>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3" name="Google Shape;963;p73"/>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3"/>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3"/>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3"/>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3"/>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3"/>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3"/>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3"/>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3"/>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3"/>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3"/>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3"/>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3"/>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3"/>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3"/>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3"/>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3"/>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3"/>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3"/>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73"/>
          <p:cNvGrpSpPr/>
          <p:nvPr/>
        </p:nvGrpSpPr>
        <p:grpSpPr>
          <a:xfrm>
            <a:off x="1761634" y="1844587"/>
            <a:ext cx="1075848" cy="810475"/>
            <a:chOff x="3793086" y="406446"/>
            <a:chExt cx="2496746" cy="1880889"/>
          </a:xfrm>
        </p:grpSpPr>
        <p:sp>
          <p:nvSpPr>
            <p:cNvPr id="983" name="Google Shape;983;p73"/>
            <p:cNvSpPr/>
            <p:nvPr/>
          </p:nvSpPr>
          <p:spPr>
            <a:xfrm>
              <a:off x="3882310" y="493402"/>
              <a:ext cx="2407522" cy="1793934"/>
            </a:xfrm>
            <a:custGeom>
              <a:avLst/>
              <a:gdLst/>
              <a:ahLst/>
              <a:cxnLst/>
              <a:rect l="l" t="t" r="r" b="b"/>
              <a:pathLst>
                <a:path w="192064" h="143114" extrusionOk="0">
                  <a:moveTo>
                    <a:pt x="7995" y="1"/>
                  </a:moveTo>
                  <a:cubicBezTo>
                    <a:pt x="3585" y="1"/>
                    <a:pt x="0" y="3225"/>
                    <a:pt x="0" y="7171"/>
                  </a:cubicBezTo>
                  <a:lnTo>
                    <a:pt x="0" y="135944"/>
                  </a:lnTo>
                  <a:cubicBezTo>
                    <a:pt x="0" y="139890"/>
                    <a:pt x="3585" y="143114"/>
                    <a:pt x="7995" y="143114"/>
                  </a:cubicBezTo>
                  <a:lnTo>
                    <a:pt x="184043" y="143114"/>
                  </a:lnTo>
                  <a:cubicBezTo>
                    <a:pt x="188453" y="143114"/>
                    <a:pt x="192064" y="139890"/>
                    <a:pt x="192064" y="135944"/>
                  </a:cubicBezTo>
                  <a:lnTo>
                    <a:pt x="192064" y="7171"/>
                  </a:lnTo>
                  <a:cubicBezTo>
                    <a:pt x="192064" y="3225"/>
                    <a:pt x="188453" y="1"/>
                    <a:pt x="184043"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4" name="Google Shape;984;p73"/>
            <p:cNvSpPr/>
            <p:nvPr/>
          </p:nvSpPr>
          <p:spPr>
            <a:xfrm>
              <a:off x="3793086" y="1942385"/>
              <a:ext cx="206263" cy="254110"/>
            </a:xfrm>
            <a:custGeom>
              <a:avLst/>
              <a:gdLst/>
              <a:ahLst/>
              <a:cxnLst/>
              <a:rect l="l" t="t" r="r" b="b"/>
              <a:pathLst>
                <a:path w="16455" h="20272" extrusionOk="0">
                  <a:moveTo>
                    <a:pt x="0" y="0"/>
                  </a:moveTo>
                  <a:lnTo>
                    <a:pt x="0" y="12999"/>
                  </a:lnTo>
                  <a:cubicBezTo>
                    <a:pt x="0" y="16867"/>
                    <a:pt x="3688" y="20272"/>
                    <a:pt x="8098" y="20272"/>
                  </a:cubicBezTo>
                  <a:lnTo>
                    <a:pt x="16455" y="2027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3"/>
            <p:cNvSpPr/>
            <p:nvPr/>
          </p:nvSpPr>
          <p:spPr>
            <a:xfrm>
              <a:off x="3793086" y="1690532"/>
              <a:ext cx="411549" cy="505963"/>
            </a:xfrm>
            <a:custGeom>
              <a:avLst/>
              <a:gdLst/>
              <a:ahLst/>
              <a:cxnLst/>
              <a:rect l="l" t="t" r="r" b="b"/>
              <a:pathLst>
                <a:path w="32832" h="40364" extrusionOk="0">
                  <a:moveTo>
                    <a:pt x="0" y="1"/>
                  </a:moveTo>
                  <a:lnTo>
                    <a:pt x="0" y="20092"/>
                  </a:lnTo>
                  <a:lnTo>
                    <a:pt x="16455" y="40364"/>
                  </a:lnTo>
                  <a:lnTo>
                    <a:pt x="32832" y="403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3"/>
            <p:cNvSpPr/>
            <p:nvPr/>
          </p:nvSpPr>
          <p:spPr>
            <a:xfrm>
              <a:off x="3793086" y="1439017"/>
              <a:ext cx="616835" cy="757478"/>
            </a:xfrm>
            <a:custGeom>
              <a:avLst/>
              <a:gdLst/>
              <a:ahLst/>
              <a:cxnLst/>
              <a:rect l="l" t="t" r="r" b="b"/>
              <a:pathLst>
                <a:path w="49209" h="60429" extrusionOk="0">
                  <a:moveTo>
                    <a:pt x="0" y="1"/>
                  </a:moveTo>
                  <a:lnTo>
                    <a:pt x="0" y="20066"/>
                  </a:lnTo>
                  <a:lnTo>
                    <a:pt x="32832" y="60429"/>
                  </a:lnTo>
                  <a:lnTo>
                    <a:pt x="49209" y="6042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3"/>
            <p:cNvSpPr/>
            <p:nvPr/>
          </p:nvSpPr>
          <p:spPr>
            <a:xfrm>
              <a:off x="3793086" y="1187502"/>
              <a:ext cx="822121" cy="1008992"/>
            </a:xfrm>
            <a:custGeom>
              <a:avLst/>
              <a:gdLst/>
              <a:ahLst/>
              <a:cxnLst/>
              <a:rect l="l" t="t" r="r" b="b"/>
              <a:pathLst>
                <a:path w="65586" h="80494" extrusionOk="0">
                  <a:moveTo>
                    <a:pt x="0" y="1"/>
                  </a:moveTo>
                  <a:lnTo>
                    <a:pt x="0" y="20066"/>
                  </a:lnTo>
                  <a:lnTo>
                    <a:pt x="49209" y="80494"/>
                  </a:lnTo>
                  <a:lnTo>
                    <a:pt x="65586" y="8049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3"/>
            <p:cNvSpPr/>
            <p:nvPr/>
          </p:nvSpPr>
          <p:spPr>
            <a:xfrm>
              <a:off x="3793086" y="935661"/>
              <a:ext cx="1027732" cy="1260833"/>
            </a:xfrm>
            <a:custGeom>
              <a:avLst/>
              <a:gdLst/>
              <a:ahLst/>
              <a:cxnLst/>
              <a:rect l="l" t="t" r="r" b="b"/>
              <a:pathLst>
                <a:path w="81989" h="100585" extrusionOk="0">
                  <a:moveTo>
                    <a:pt x="0" y="1"/>
                  </a:moveTo>
                  <a:lnTo>
                    <a:pt x="0" y="20092"/>
                  </a:lnTo>
                  <a:lnTo>
                    <a:pt x="65586" y="100585"/>
                  </a:lnTo>
                  <a:lnTo>
                    <a:pt x="81989" y="10058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3"/>
            <p:cNvSpPr/>
            <p:nvPr/>
          </p:nvSpPr>
          <p:spPr>
            <a:xfrm>
              <a:off x="3793086" y="684147"/>
              <a:ext cx="1233018" cy="1512348"/>
            </a:xfrm>
            <a:custGeom>
              <a:avLst/>
              <a:gdLst/>
              <a:ahLst/>
              <a:cxnLst/>
              <a:rect l="l" t="t" r="r" b="b"/>
              <a:pathLst>
                <a:path w="98366" h="120650" extrusionOk="0">
                  <a:moveTo>
                    <a:pt x="0" y="0"/>
                  </a:moveTo>
                  <a:lnTo>
                    <a:pt x="0" y="20066"/>
                  </a:lnTo>
                  <a:lnTo>
                    <a:pt x="81989" y="120650"/>
                  </a:lnTo>
                  <a:lnTo>
                    <a:pt x="98366" y="1206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3"/>
            <p:cNvSpPr/>
            <p:nvPr/>
          </p:nvSpPr>
          <p:spPr>
            <a:xfrm>
              <a:off x="3793086" y="449441"/>
              <a:ext cx="1438304" cy="1747053"/>
            </a:xfrm>
            <a:custGeom>
              <a:avLst/>
              <a:gdLst/>
              <a:ahLst/>
              <a:cxnLst/>
              <a:rect l="l" t="t" r="r" b="b"/>
              <a:pathLst>
                <a:path w="114743" h="139374" extrusionOk="0">
                  <a:moveTo>
                    <a:pt x="1058" y="0"/>
                  </a:moveTo>
                  <a:cubicBezTo>
                    <a:pt x="413" y="1032"/>
                    <a:pt x="0" y="2089"/>
                    <a:pt x="0" y="3327"/>
                  </a:cubicBezTo>
                  <a:lnTo>
                    <a:pt x="0" y="18724"/>
                  </a:lnTo>
                  <a:lnTo>
                    <a:pt x="98366" y="139374"/>
                  </a:lnTo>
                  <a:lnTo>
                    <a:pt x="114743" y="139374"/>
                  </a:lnTo>
                  <a:lnTo>
                    <a:pt x="1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3"/>
            <p:cNvSpPr/>
            <p:nvPr/>
          </p:nvSpPr>
          <p:spPr>
            <a:xfrm>
              <a:off x="3806987" y="406446"/>
              <a:ext cx="1629688" cy="1790048"/>
            </a:xfrm>
            <a:custGeom>
              <a:avLst/>
              <a:gdLst/>
              <a:ahLst/>
              <a:cxnLst/>
              <a:rect l="l" t="t" r="r" b="b"/>
              <a:pathLst>
                <a:path w="130011" h="142804" extrusionOk="0">
                  <a:moveTo>
                    <a:pt x="6989" y="0"/>
                  </a:moveTo>
                  <a:cubicBezTo>
                    <a:pt x="3998" y="0"/>
                    <a:pt x="1367" y="1419"/>
                    <a:pt x="0" y="3585"/>
                  </a:cubicBezTo>
                  <a:lnTo>
                    <a:pt x="113634" y="142804"/>
                  </a:lnTo>
                  <a:lnTo>
                    <a:pt x="130011" y="142804"/>
                  </a:lnTo>
                  <a:lnTo>
                    <a:pt x="13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3"/>
            <p:cNvSpPr/>
            <p:nvPr/>
          </p:nvSpPr>
          <p:spPr>
            <a:xfrm>
              <a:off x="3975094"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3"/>
            <p:cNvSpPr/>
            <p:nvPr/>
          </p:nvSpPr>
          <p:spPr>
            <a:xfrm>
              <a:off x="4180380" y="406446"/>
              <a:ext cx="1666879" cy="1790048"/>
            </a:xfrm>
            <a:custGeom>
              <a:avLst/>
              <a:gdLst/>
              <a:ahLst/>
              <a:cxnLst/>
              <a:rect l="l" t="t" r="r" b="b"/>
              <a:pathLst>
                <a:path w="132978" h="142804" extrusionOk="0">
                  <a:moveTo>
                    <a:pt x="0" y="0"/>
                  </a:moveTo>
                  <a:lnTo>
                    <a:pt x="116600" y="142804"/>
                  </a:lnTo>
                  <a:lnTo>
                    <a:pt x="132977" y="142804"/>
                  </a:ln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3"/>
            <p:cNvSpPr/>
            <p:nvPr/>
          </p:nvSpPr>
          <p:spPr>
            <a:xfrm>
              <a:off x="4385666" y="406446"/>
              <a:ext cx="1667205" cy="1790048"/>
            </a:xfrm>
            <a:custGeom>
              <a:avLst/>
              <a:gdLst/>
              <a:ahLst/>
              <a:cxnLst/>
              <a:rect l="l" t="t" r="r" b="b"/>
              <a:pathLst>
                <a:path w="133004" h="142804" extrusionOk="0">
                  <a:moveTo>
                    <a:pt x="0" y="0"/>
                  </a:moveTo>
                  <a:lnTo>
                    <a:pt x="116600" y="142804"/>
                  </a:lnTo>
                  <a:lnTo>
                    <a:pt x="133003" y="142804"/>
                  </a:lnTo>
                  <a:lnTo>
                    <a:pt x="16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3"/>
            <p:cNvSpPr/>
            <p:nvPr/>
          </p:nvSpPr>
          <p:spPr>
            <a:xfrm>
              <a:off x="4591277" y="406446"/>
              <a:ext cx="1610622" cy="1790048"/>
            </a:xfrm>
            <a:custGeom>
              <a:avLst/>
              <a:gdLst/>
              <a:ahLst/>
              <a:cxnLst/>
              <a:rect l="l" t="t" r="r" b="b"/>
              <a:pathLst>
                <a:path w="128490" h="142804" extrusionOk="0">
                  <a:moveTo>
                    <a:pt x="0" y="0"/>
                  </a:moveTo>
                  <a:lnTo>
                    <a:pt x="116600" y="142804"/>
                  </a:lnTo>
                  <a:lnTo>
                    <a:pt x="120675" y="142804"/>
                  </a:lnTo>
                  <a:cubicBezTo>
                    <a:pt x="124466" y="142804"/>
                    <a:pt x="127664" y="140482"/>
                    <a:pt x="128490" y="137336"/>
                  </a:cubicBezTo>
                  <a:lnTo>
                    <a:pt x="16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3"/>
            <p:cNvSpPr/>
            <p:nvPr/>
          </p:nvSpPr>
          <p:spPr>
            <a:xfrm>
              <a:off x="4796563" y="406446"/>
              <a:ext cx="1405336" cy="1720216"/>
            </a:xfrm>
            <a:custGeom>
              <a:avLst/>
              <a:gdLst/>
              <a:ahLst/>
              <a:cxnLst/>
              <a:rect l="l" t="t" r="r" b="b"/>
              <a:pathLst>
                <a:path w="112113" h="137233" extrusionOk="0">
                  <a:moveTo>
                    <a:pt x="0" y="0"/>
                  </a:moveTo>
                  <a:lnTo>
                    <a:pt x="111984" y="137233"/>
                  </a:lnTo>
                  <a:cubicBezTo>
                    <a:pt x="112113" y="136743"/>
                    <a:pt x="112087" y="136072"/>
                    <a:pt x="112087" y="135531"/>
                  </a:cubicBezTo>
                  <a:lnTo>
                    <a:pt x="112087" y="117271"/>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3"/>
            <p:cNvSpPr/>
            <p:nvPr/>
          </p:nvSpPr>
          <p:spPr>
            <a:xfrm>
              <a:off x="5001849" y="406446"/>
              <a:ext cx="1199725" cy="1469992"/>
            </a:xfrm>
            <a:custGeom>
              <a:avLst/>
              <a:gdLst/>
              <a:ahLst/>
              <a:cxnLst/>
              <a:rect l="l" t="t" r="r" b="b"/>
              <a:pathLst>
                <a:path w="95710" h="117271" extrusionOk="0">
                  <a:moveTo>
                    <a:pt x="1" y="0"/>
                  </a:moveTo>
                  <a:lnTo>
                    <a:pt x="95710" y="117271"/>
                  </a:lnTo>
                  <a:lnTo>
                    <a:pt x="95710" y="97205"/>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3"/>
            <p:cNvSpPr/>
            <p:nvPr/>
          </p:nvSpPr>
          <p:spPr>
            <a:xfrm>
              <a:off x="5207134" y="406446"/>
              <a:ext cx="994439" cy="1218477"/>
            </a:xfrm>
            <a:custGeom>
              <a:avLst/>
              <a:gdLst/>
              <a:ahLst/>
              <a:cxnLst/>
              <a:rect l="l" t="t" r="r" b="b"/>
              <a:pathLst>
                <a:path w="79333" h="97206" extrusionOk="0">
                  <a:moveTo>
                    <a:pt x="1" y="0"/>
                  </a:moveTo>
                  <a:lnTo>
                    <a:pt x="79333" y="97205"/>
                  </a:lnTo>
                  <a:lnTo>
                    <a:pt x="79333" y="77114"/>
                  </a:lnTo>
                  <a:lnTo>
                    <a:pt x="163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3"/>
            <p:cNvSpPr/>
            <p:nvPr/>
          </p:nvSpPr>
          <p:spPr>
            <a:xfrm>
              <a:off x="5412420" y="406446"/>
              <a:ext cx="789153" cy="966637"/>
            </a:xfrm>
            <a:custGeom>
              <a:avLst/>
              <a:gdLst/>
              <a:ahLst/>
              <a:cxnLst/>
              <a:rect l="l" t="t" r="r" b="b"/>
              <a:pathLst>
                <a:path w="62956" h="77115" extrusionOk="0">
                  <a:moveTo>
                    <a:pt x="1" y="0"/>
                  </a:moveTo>
                  <a:lnTo>
                    <a:pt x="62956" y="77114"/>
                  </a:lnTo>
                  <a:lnTo>
                    <a:pt x="62956" y="57049"/>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3"/>
            <p:cNvSpPr/>
            <p:nvPr/>
          </p:nvSpPr>
          <p:spPr>
            <a:xfrm>
              <a:off x="5617706" y="406446"/>
              <a:ext cx="583868" cy="715122"/>
            </a:xfrm>
            <a:custGeom>
              <a:avLst/>
              <a:gdLst/>
              <a:ahLst/>
              <a:cxnLst/>
              <a:rect l="l" t="t" r="r" b="b"/>
              <a:pathLst>
                <a:path w="46579" h="57050" extrusionOk="0">
                  <a:moveTo>
                    <a:pt x="1" y="0"/>
                  </a:moveTo>
                  <a:lnTo>
                    <a:pt x="46579" y="57049"/>
                  </a:lnTo>
                  <a:lnTo>
                    <a:pt x="46579" y="36984"/>
                  </a:lnTo>
                  <a:lnTo>
                    <a:pt x="16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3"/>
            <p:cNvSpPr/>
            <p:nvPr/>
          </p:nvSpPr>
          <p:spPr>
            <a:xfrm>
              <a:off x="5823317" y="406446"/>
              <a:ext cx="378256" cy="463607"/>
            </a:xfrm>
            <a:custGeom>
              <a:avLst/>
              <a:gdLst/>
              <a:ahLst/>
              <a:cxnLst/>
              <a:rect l="l" t="t" r="r" b="b"/>
              <a:pathLst>
                <a:path w="30176" h="36985" extrusionOk="0">
                  <a:moveTo>
                    <a:pt x="1" y="0"/>
                  </a:moveTo>
                  <a:lnTo>
                    <a:pt x="30176" y="36984"/>
                  </a:lnTo>
                  <a:lnTo>
                    <a:pt x="30176" y="16893"/>
                  </a:lnTo>
                  <a:lnTo>
                    <a:pt x="163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3"/>
            <p:cNvSpPr/>
            <p:nvPr/>
          </p:nvSpPr>
          <p:spPr>
            <a:xfrm>
              <a:off x="6028603" y="406446"/>
              <a:ext cx="172970" cy="211766"/>
            </a:xfrm>
            <a:custGeom>
              <a:avLst/>
              <a:gdLst/>
              <a:ahLst/>
              <a:cxnLst/>
              <a:rect l="l" t="t" r="r" b="b"/>
              <a:pathLst>
                <a:path w="13799" h="16894" extrusionOk="0">
                  <a:moveTo>
                    <a:pt x="1" y="0"/>
                  </a:moveTo>
                  <a:lnTo>
                    <a:pt x="13799" y="16893"/>
                  </a:lnTo>
                  <a:lnTo>
                    <a:pt x="13799" y="6757"/>
                  </a:lnTo>
                  <a:cubicBezTo>
                    <a:pt x="13799" y="2889"/>
                    <a:pt x="10420" y="0"/>
                    <a:pt x="6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73"/>
          <p:cNvGrpSpPr/>
          <p:nvPr/>
        </p:nvGrpSpPr>
        <p:grpSpPr>
          <a:xfrm>
            <a:off x="3149085" y="1458135"/>
            <a:ext cx="1091810" cy="1076975"/>
            <a:chOff x="2520725" y="1929400"/>
            <a:chExt cx="1299000" cy="1281350"/>
          </a:xfrm>
        </p:grpSpPr>
        <p:sp>
          <p:nvSpPr>
            <p:cNvPr id="1004" name="Google Shape;1004;p73"/>
            <p:cNvSpPr/>
            <p:nvPr/>
          </p:nvSpPr>
          <p:spPr>
            <a:xfrm>
              <a:off x="2596925" y="2006250"/>
              <a:ext cx="1222800" cy="12045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3"/>
            <p:cNvSpPr/>
            <p:nvPr/>
          </p:nvSpPr>
          <p:spPr>
            <a:xfrm rot="10800000">
              <a:off x="2520725" y="2127325"/>
              <a:ext cx="1222800" cy="1007100"/>
            </a:xfrm>
            <a:prstGeom prst="round2SameRect">
              <a:avLst>
                <a:gd name="adj1" fmla="val 73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3"/>
            <p:cNvSpPr/>
            <p:nvPr/>
          </p:nvSpPr>
          <p:spPr>
            <a:xfrm>
              <a:off x="2520725" y="1929400"/>
              <a:ext cx="12228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73"/>
            <p:cNvGrpSpPr/>
            <p:nvPr/>
          </p:nvGrpSpPr>
          <p:grpSpPr>
            <a:xfrm>
              <a:off x="2596933" y="2000859"/>
              <a:ext cx="245723" cy="55091"/>
              <a:chOff x="2072400" y="1856025"/>
              <a:chExt cx="342375" cy="76750"/>
            </a:xfrm>
          </p:grpSpPr>
          <p:sp>
            <p:nvSpPr>
              <p:cNvPr id="1008" name="Google Shape;1008;p7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1" name="Google Shape;1011;p73"/>
          <p:cNvGrpSpPr/>
          <p:nvPr/>
        </p:nvGrpSpPr>
        <p:grpSpPr>
          <a:xfrm>
            <a:off x="1917000" y="1752888"/>
            <a:ext cx="2144384" cy="1637725"/>
            <a:chOff x="1917000" y="1752888"/>
            <a:chExt cx="2144384" cy="1637725"/>
          </a:xfrm>
        </p:grpSpPr>
        <p:sp>
          <p:nvSpPr>
            <p:cNvPr id="1012" name="Google Shape;1012;p73"/>
            <p:cNvSpPr/>
            <p:nvPr/>
          </p:nvSpPr>
          <p:spPr>
            <a:xfrm>
              <a:off x="1972903" y="1833463"/>
              <a:ext cx="2088482" cy="1557150"/>
            </a:xfrm>
            <a:custGeom>
              <a:avLst/>
              <a:gdLst/>
              <a:ahLst/>
              <a:cxnLst/>
              <a:rect l="l" t="t" r="r" b="b"/>
              <a:pathLst>
                <a:path w="120443" h="62286" extrusionOk="0">
                  <a:moveTo>
                    <a:pt x="5030" y="1"/>
                  </a:moveTo>
                  <a:cubicBezTo>
                    <a:pt x="2270" y="1"/>
                    <a:pt x="0" y="2013"/>
                    <a:pt x="0" y="4437"/>
                  </a:cubicBezTo>
                  <a:lnTo>
                    <a:pt x="0" y="57875"/>
                  </a:lnTo>
                  <a:cubicBezTo>
                    <a:pt x="0" y="60300"/>
                    <a:pt x="2270" y="62286"/>
                    <a:pt x="5030" y="62286"/>
                  </a:cubicBezTo>
                  <a:lnTo>
                    <a:pt x="115439" y="62286"/>
                  </a:lnTo>
                  <a:cubicBezTo>
                    <a:pt x="118199" y="62286"/>
                    <a:pt x="120443" y="60300"/>
                    <a:pt x="120443" y="57875"/>
                  </a:cubicBezTo>
                  <a:lnTo>
                    <a:pt x="120443" y="4437"/>
                  </a:lnTo>
                  <a:cubicBezTo>
                    <a:pt x="120443" y="2013"/>
                    <a:pt x="118199" y="1"/>
                    <a:pt x="115439" y="1"/>
                  </a:cubicBezTo>
                  <a:close/>
                </a:path>
              </a:pathLst>
            </a:cu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3"/>
            <p:cNvSpPr/>
            <p:nvPr/>
          </p:nvSpPr>
          <p:spPr>
            <a:xfrm>
              <a:off x="1917000" y="1932774"/>
              <a:ext cx="2088499" cy="1377277"/>
            </a:xfrm>
            <a:custGeom>
              <a:avLst/>
              <a:gdLst/>
              <a:ahLst/>
              <a:cxnLst/>
              <a:rect l="l" t="t" r="r" b="b"/>
              <a:pathLst>
                <a:path w="120444" h="62285" extrusionOk="0">
                  <a:moveTo>
                    <a:pt x="5030" y="0"/>
                  </a:moveTo>
                  <a:cubicBezTo>
                    <a:pt x="2270" y="0"/>
                    <a:pt x="1" y="2012"/>
                    <a:pt x="1" y="4436"/>
                  </a:cubicBezTo>
                  <a:lnTo>
                    <a:pt x="1" y="57875"/>
                  </a:lnTo>
                  <a:cubicBezTo>
                    <a:pt x="1" y="60299"/>
                    <a:pt x="2270" y="62285"/>
                    <a:pt x="5030" y="62285"/>
                  </a:cubicBezTo>
                  <a:lnTo>
                    <a:pt x="115440" y="62285"/>
                  </a:lnTo>
                  <a:cubicBezTo>
                    <a:pt x="118199" y="62285"/>
                    <a:pt x="120443" y="60299"/>
                    <a:pt x="120443" y="57875"/>
                  </a:cubicBezTo>
                  <a:lnTo>
                    <a:pt x="120443" y="4436"/>
                  </a:lnTo>
                  <a:cubicBezTo>
                    <a:pt x="120443" y="2012"/>
                    <a:pt x="118199" y="0"/>
                    <a:pt x="115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3"/>
            <p:cNvSpPr/>
            <p:nvPr/>
          </p:nvSpPr>
          <p:spPr>
            <a:xfrm>
              <a:off x="1917000" y="1752888"/>
              <a:ext cx="2088499" cy="274675"/>
            </a:xfrm>
            <a:custGeom>
              <a:avLst/>
              <a:gdLst/>
              <a:ahLst/>
              <a:cxnLst/>
              <a:rect l="l" t="t" r="r" b="b"/>
              <a:pathLst>
                <a:path w="120444" h="10987" extrusionOk="0">
                  <a:moveTo>
                    <a:pt x="5030" y="0"/>
                  </a:moveTo>
                  <a:cubicBezTo>
                    <a:pt x="2270" y="0"/>
                    <a:pt x="1" y="2012"/>
                    <a:pt x="1" y="4436"/>
                  </a:cubicBezTo>
                  <a:lnTo>
                    <a:pt x="1" y="10987"/>
                  </a:lnTo>
                  <a:lnTo>
                    <a:pt x="120443" y="10987"/>
                  </a:lnTo>
                  <a:lnTo>
                    <a:pt x="120443" y="4436"/>
                  </a:lnTo>
                  <a:cubicBezTo>
                    <a:pt x="120443" y="2012"/>
                    <a:pt x="118199" y="0"/>
                    <a:pt x="115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73"/>
          <p:cNvGrpSpPr/>
          <p:nvPr/>
        </p:nvGrpSpPr>
        <p:grpSpPr>
          <a:xfrm>
            <a:off x="1565258" y="3037601"/>
            <a:ext cx="643827" cy="730848"/>
            <a:chOff x="5455672" y="1249925"/>
            <a:chExt cx="913878" cy="1037400"/>
          </a:xfrm>
        </p:grpSpPr>
        <p:sp>
          <p:nvSpPr>
            <p:cNvPr id="1019" name="Google Shape;1019;p73"/>
            <p:cNvSpPr/>
            <p:nvPr/>
          </p:nvSpPr>
          <p:spPr>
            <a:xfrm>
              <a:off x="5531950" y="1326125"/>
              <a:ext cx="837600" cy="9612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3"/>
            <p:cNvSpPr/>
            <p:nvPr/>
          </p:nvSpPr>
          <p:spPr>
            <a:xfrm rot="10800000">
              <a:off x="5455750" y="1448125"/>
              <a:ext cx="837600" cy="7629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3"/>
            <p:cNvSpPr/>
            <p:nvPr/>
          </p:nvSpPr>
          <p:spPr>
            <a:xfrm>
              <a:off x="5455672" y="1249925"/>
              <a:ext cx="837600" cy="1980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73"/>
            <p:cNvGrpSpPr/>
            <p:nvPr/>
          </p:nvGrpSpPr>
          <p:grpSpPr>
            <a:xfrm>
              <a:off x="5531958" y="1321384"/>
              <a:ext cx="245723" cy="55091"/>
              <a:chOff x="2072400" y="1856025"/>
              <a:chExt cx="342375" cy="76750"/>
            </a:xfrm>
          </p:grpSpPr>
          <p:sp>
            <p:nvSpPr>
              <p:cNvPr id="1023" name="Google Shape;1023;p73"/>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3"/>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3"/>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6" name="Google Shape;1026;p73"/>
          <p:cNvSpPr txBox="1">
            <a:spLocks noGrp="1"/>
          </p:cNvSpPr>
          <p:nvPr>
            <p:ph type="ctrTitle"/>
          </p:nvPr>
        </p:nvSpPr>
        <p:spPr>
          <a:xfrm>
            <a:off x="4958925" y="2272925"/>
            <a:ext cx="3526800" cy="98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 &amp; Reflection</a:t>
            </a:r>
            <a:endParaRPr/>
          </a:p>
        </p:txBody>
      </p:sp>
      <p:sp>
        <p:nvSpPr>
          <p:cNvPr id="1027" name="Google Shape;1027;p73"/>
          <p:cNvSpPr txBox="1">
            <a:spLocks noGrp="1"/>
          </p:cNvSpPr>
          <p:nvPr>
            <p:ph type="title" idx="2"/>
          </p:nvPr>
        </p:nvSpPr>
        <p:spPr>
          <a:xfrm>
            <a:off x="2157450" y="2031150"/>
            <a:ext cx="1607700" cy="10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7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t>Conclusion – Tools, The Sleuth Kit </a:t>
            </a:r>
            <a:endParaRPr lang="en-US"/>
          </a:p>
        </p:txBody>
      </p:sp>
      <p:sp>
        <p:nvSpPr>
          <p:cNvPr id="1174" name="Google Shape;1174;p77"/>
          <p:cNvSpPr txBox="1">
            <a:spLocks noGrp="1"/>
          </p:cNvSpPr>
          <p:nvPr>
            <p:ph type="body" idx="1"/>
          </p:nvPr>
        </p:nvSpPr>
        <p:spPr>
          <a:xfrm>
            <a:off x="755892" y="810847"/>
            <a:ext cx="7715700" cy="3135261"/>
          </a:xfrm>
          <a:prstGeom prst="rect">
            <a:avLst/>
          </a:prstGeom>
        </p:spPr>
        <p:txBody>
          <a:bodyPr spcFirstLastPara="1" wrap="square" lIns="91425" tIns="91425" rIns="91425" bIns="91425" anchor="t" anchorCtr="0">
            <a:noAutofit/>
          </a:bodyPr>
          <a:lstStyle/>
          <a:p>
            <a:pPr marL="0" indent="0">
              <a:spcAft>
                <a:spcPts val="1600"/>
              </a:spcAft>
              <a:buNone/>
            </a:pPr>
            <a:endParaRPr lang="en-SG" sz="1800"/>
          </a:p>
          <a:p>
            <a:pPr marL="285750" indent="-285750">
              <a:spcAft>
                <a:spcPts val="1600"/>
              </a:spcAft>
              <a:buFont typeface="Calibri"/>
              <a:buChar char="-"/>
            </a:pPr>
            <a:r>
              <a:rPr lang="en-SG" sz="1800"/>
              <a:t>TSK is a useful tool for navigating directories, searching and extracting files from acquired images. </a:t>
            </a:r>
            <a:endParaRPr lang="en-US"/>
          </a:p>
          <a:p>
            <a:pPr marL="285750" indent="-285750">
              <a:spcAft>
                <a:spcPts val="1600"/>
              </a:spcAft>
              <a:buFont typeface="Calibri"/>
              <a:buChar char="-"/>
            </a:pPr>
            <a:r>
              <a:rPr lang="en-SG" sz="1800"/>
              <a:t>One of the better documented tools but still largely undocumented and made it very tedious to use. </a:t>
            </a:r>
            <a:endParaRPr lang="en-US"/>
          </a:p>
          <a:p>
            <a:pPr marL="285750" indent="-285750">
              <a:spcAft>
                <a:spcPts val="1600"/>
              </a:spcAft>
              <a:buFont typeface="Calibri"/>
              <a:buChar char="-"/>
            </a:pPr>
            <a:r>
              <a:rPr lang="en-SG" sz="1800"/>
              <a:t>TSK feels better used in conjunction with another tool rather than used alone for image analysis</a:t>
            </a:r>
            <a:endParaRPr lang="en-US"/>
          </a:p>
          <a:p>
            <a:pPr marL="0" indent="0">
              <a:spcAft>
                <a:spcPts val="1600"/>
              </a:spcAft>
              <a:buNone/>
            </a:pPr>
            <a:endParaRPr lang="en-SG" sz="1800"/>
          </a:p>
          <a:p>
            <a:pPr marL="0" lvl="0" indent="0" algn="l" rtl="0">
              <a:spcBef>
                <a:spcPts val="0"/>
              </a:spcBef>
              <a:spcAft>
                <a:spcPts val="1600"/>
              </a:spcAft>
              <a:buNone/>
            </a:pP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7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t>Conclusion – Tools, Volatility </a:t>
            </a:r>
            <a:endParaRPr lang="en-US"/>
          </a:p>
        </p:txBody>
      </p:sp>
      <p:sp>
        <p:nvSpPr>
          <p:cNvPr id="1174" name="Google Shape;1174;p77"/>
          <p:cNvSpPr txBox="1">
            <a:spLocks noGrp="1"/>
          </p:cNvSpPr>
          <p:nvPr>
            <p:ph type="body" idx="1"/>
          </p:nvPr>
        </p:nvSpPr>
        <p:spPr>
          <a:xfrm>
            <a:off x="651349" y="838725"/>
            <a:ext cx="7715700" cy="2152561"/>
          </a:xfrm>
          <a:prstGeom prst="rect">
            <a:avLst/>
          </a:prstGeom>
        </p:spPr>
        <p:txBody>
          <a:bodyPr spcFirstLastPara="1" wrap="square" lIns="91425" tIns="91425" rIns="91425" bIns="91425" anchor="t" anchorCtr="0">
            <a:noAutofit/>
          </a:bodyPr>
          <a:lstStyle/>
          <a:p>
            <a:pPr marL="0" indent="0">
              <a:spcAft>
                <a:spcPts val="1600"/>
              </a:spcAft>
              <a:buNone/>
            </a:pPr>
            <a:endParaRPr lang="en-SG" sz="1800"/>
          </a:p>
          <a:p>
            <a:pPr marL="285750" indent="-285750">
              <a:spcAft>
                <a:spcPts val="1600"/>
              </a:spcAft>
              <a:buFont typeface="Calibri"/>
              <a:buChar char="-"/>
            </a:pPr>
            <a:r>
              <a:rPr lang="en-SG" sz="1800"/>
              <a:t>Volatility is a useful tool for analysing memory dumps of an image file</a:t>
            </a:r>
          </a:p>
          <a:p>
            <a:pPr marL="285750" indent="-285750">
              <a:spcAft>
                <a:spcPts val="1600"/>
              </a:spcAft>
              <a:buFont typeface="Calibri"/>
              <a:buChar char="-"/>
            </a:pPr>
            <a:r>
              <a:rPr lang="en-SG" sz="1800"/>
              <a:t>It has much more memory-related capabilities for analysing memory dumps and is a great tool to use in conjunction with TSK. </a:t>
            </a:r>
          </a:p>
          <a:p>
            <a:pPr marL="285750" indent="-285750">
              <a:spcAft>
                <a:spcPts val="1600"/>
              </a:spcAft>
              <a:buFont typeface="Calibri"/>
              <a:buChar char="-"/>
            </a:pPr>
            <a:r>
              <a:rPr lang="en-SG" sz="1800"/>
              <a:t>Able to have a comprehensive analysis on a memory image using volatility</a:t>
            </a:r>
          </a:p>
          <a:p>
            <a:pPr marL="285750" indent="-285750">
              <a:spcAft>
                <a:spcPts val="1600"/>
              </a:spcAft>
              <a:buFont typeface="Calibri"/>
              <a:buChar char="-"/>
            </a:pPr>
            <a:r>
              <a:rPr lang="en-SG" sz="1800"/>
              <a:t>Can find and extract many evidences through appropriate use of it</a:t>
            </a:r>
          </a:p>
          <a:p>
            <a:pPr marL="0" indent="0">
              <a:spcAft>
                <a:spcPts val="1600"/>
              </a:spcAft>
              <a:buNone/>
            </a:pPr>
            <a:endParaRPr lang="en-US"/>
          </a:p>
          <a:p>
            <a:pPr marL="285750" indent="-285750">
              <a:spcAft>
                <a:spcPts val="1600"/>
              </a:spcAft>
              <a:buFont typeface="Calibri"/>
              <a:buChar char="-"/>
            </a:pPr>
            <a:endParaRPr lang="en-SG" sz="1800"/>
          </a:p>
          <a:p>
            <a:pPr marL="0" indent="0">
              <a:spcAft>
                <a:spcPts val="1600"/>
              </a:spcAft>
              <a:buNone/>
            </a:pPr>
            <a:endParaRPr lang="en-SG" sz="1800"/>
          </a:p>
          <a:p>
            <a:pPr marL="0" lvl="0" indent="0" algn="l" rtl="0">
              <a:spcBef>
                <a:spcPts val="0"/>
              </a:spcBef>
              <a:spcAft>
                <a:spcPts val="1600"/>
              </a:spcAft>
              <a:buNone/>
            </a:pPr>
            <a:endParaRPr sz="1800"/>
          </a:p>
        </p:txBody>
      </p:sp>
    </p:spTree>
    <p:extLst>
      <p:ext uri="{BB962C8B-B14F-4D97-AF65-F5344CB8AC3E}">
        <p14:creationId xmlns:p14="http://schemas.microsoft.com/office/powerpoint/2010/main" val="986646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7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t>Conclusion – Case Scenario </a:t>
            </a:r>
            <a:endParaRPr lang="en-US"/>
          </a:p>
        </p:txBody>
      </p:sp>
      <p:sp>
        <p:nvSpPr>
          <p:cNvPr id="1174" name="Google Shape;1174;p77"/>
          <p:cNvSpPr txBox="1">
            <a:spLocks noGrp="1"/>
          </p:cNvSpPr>
          <p:nvPr>
            <p:ph type="body" idx="1"/>
          </p:nvPr>
        </p:nvSpPr>
        <p:spPr>
          <a:xfrm>
            <a:off x="477111" y="664487"/>
            <a:ext cx="7715700" cy="2152561"/>
          </a:xfrm>
          <a:prstGeom prst="rect">
            <a:avLst/>
          </a:prstGeom>
        </p:spPr>
        <p:txBody>
          <a:bodyPr spcFirstLastPara="1" wrap="square" lIns="91425" tIns="91425" rIns="91425" bIns="91425" anchor="t" anchorCtr="0">
            <a:noAutofit/>
          </a:bodyPr>
          <a:lstStyle/>
          <a:p>
            <a:pPr marL="0" indent="0">
              <a:spcAft>
                <a:spcPts val="1600"/>
              </a:spcAft>
              <a:buNone/>
            </a:pPr>
            <a:endParaRPr lang="en-SG" sz="1800"/>
          </a:p>
          <a:p>
            <a:pPr marL="285750" indent="-285750">
              <a:spcAft>
                <a:spcPts val="1600"/>
              </a:spcAft>
              <a:buFont typeface="Calibri"/>
              <a:buChar char="-"/>
            </a:pPr>
            <a:r>
              <a:rPr lang="en-SG" sz="1800"/>
              <a:t>Found lots of evidences indicating suspect Terry Lee is the perpetrator of the compromised bank accounts. </a:t>
            </a:r>
            <a:endParaRPr lang="en-US"/>
          </a:p>
          <a:p>
            <a:pPr marL="285750" indent="-285750">
              <a:spcAft>
                <a:spcPts val="1600"/>
              </a:spcAft>
              <a:buFont typeface="Calibri"/>
              <a:buChar char="-"/>
            </a:pPr>
            <a:r>
              <a:rPr lang="en-SG" sz="1800"/>
              <a:t>Found email and home address of other hackers that may be related to Terry.</a:t>
            </a:r>
            <a:endParaRPr lang="en-US"/>
          </a:p>
          <a:p>
            <a:pPr marL="285750" indent="-285750">
              <a:spcAft>
                <a:spcPts val="1600"/>
              </a:spcAft>
              <a:buFont typeface="Calibri"/>
              <a:buChar char="-"/>
            </a:pPr>
            <a:r>
              <a:rPr lang="en-SG" sz="1800"/>
              <a:t>Found the compromised bank accounts</a:t>
            </a:r>
          </a:p>
          <a:p>
            <a:pPr marL="285750" indent="-285750">
              <a:spcAft>
                <a:spcPts val="1600"/>
              </a:spcAft>
              <a:buFont typeface="Calibri"/>
              <a:buChar char="-"/>
            </a:pPr>
            <a:r>
              <a:rPr lang="en-SG" sz="1800"/>
              <a:t>Found evidence of Terry searching for hacking tools and attempting to flee to JB</a:t>
            </a:r>
          </a:p>
          <a:p>
            <a:pPr marL="285750" indent="-285750">
              <a:spcAft>
                <a:spcPts val="1600"/>
              </a:spcAft>
              <a:buFont typeface="Calibri"/>
              <a:buChar char="-"/>
            </a:pPr>
            <a:r>
              <a:rPr lang="en-SG" sz="1800"/>
              <a:t>Confirmed Terry is using </a:t>
            </a:r>
            <a:r>
              <a:rPr lang="en-SG" sz="1800" err="1"/>
              <a:t>metasploit</a:t>
            </a:r>
            <a:r>
              <a:rPr lang="en-SG" sz="1800"/>
              <a:t> keylogger (?) to steal user credentials, should notify authorities/TBS about this</a:t>
            </a:r>
          </a:p>
          <a:p>
            <a:pPr marL="285750" lvl="0" indent="-285750" algn="l" rtl="0">
              <a:spcBef>
                <a:spcPts val="0"/>
              </a:spcBef>
              <a:spcAft>
                <a:spcPts val="1600"/>
              </a:spcAft>
              <a:buFont typeface="Calibri"/>
              <a:buChar char="-"/>
            </a:pPr>
            <a:endParaRPr lang="en-SG" sz="1800"/>
          </a:p>
          <a:p>
            <a:pPr marL="0" indent="0">
              <a:spcAft>
                <a:spcPts val="1600"/>
              </a:spcAft>
              <a:buNone/>
            </a:pPr>
            <a:endParaRPr lang="en-SG" sz="1800"/>
          </a:p>
          <a:p>
            <a:pPr marL="0" indent="0">
              <a:spcAft>
                <a:spcPts val="1600"/>
              </a:spcAft>
              <a:buNone/>
            </a:pPr>
            <a:endParaRPr lang="en-US" sz="1800"/>
          </a:p>
        </p:txBody>
      </p:sp>
    </p:spTree>
    <p:extLst>
      <p:ext uri="{BB962C8B-B14F-4D97-AF65-F5344CB8AC3E}">
        <p14:creationId xmlns:p14="http://schemas.microsoft.com/office/powerpoint/2010/main" val="1580505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7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t>Reflection - Kyler</a:t>
            </a:r>
            <a:endParaRPr/>
          </a:p>
        </p:txBody>
      </p:sp>
      <p:sp>
        <p:nvSpPr>
          <p:cNvPr id="1174" name="Google Shape;1174;p77"/>
          <p:cNvSpPr txBox="1">
            <a:spLocks noGrp="1"/>
          </p:cNvSpPr>
          <p:nvPr>
            <p:ph type="body" idx="1"/>
          </p:nvPr>
        </p:nvSpPr>
        <p:spPr>
          <a:xfrm>
            <a:off x="714075" y="1249926"/>
            <a:ext cx="7715700" cy="3135261"/>
          </a:xfrm>
          <a:prstGeom prst="rect">
            <a:avLst/>
          </a:prstGeom>
        </p:spPr>
        <p:txBody>
          <a:bodyPr spcFirstLastPara="1" wrap="square" lIns="91425" tIns="91425" rIns="91425" bIns="91425" anchor="t" anchorCtr="0">
            <a:noAutofit/>
          </a:bodyPr>
          <a:lstStyle/>
          <a:p>
            <a:pPr marL="0" indent="0">
              <a:spcAft>
                <a:spcPts val="1600"/>
              </a:spcAft>
              <a:buNone/>
            </a:pPr>
            <a:r>
              <a:rPr lang="en-SG" sz="1800"/>
              <a:t>A forensics investigation is hard work, from evidence acquisition to its analysis, it is a process that should be well-documented and requires the FI to be consistent. </a:t>
            </a:r>
            <a:endParaRPr lang="en-US"/>
          </a:p>
          <a:p>
            <a:pPr marL="0" indent="0">
              <a:spcAft>
                <a:spcPts val="1600"/>
              </a:spcAft>
              <a:buNone/>
            </a:pPr>
            <a:r>
              <a:rPr lang="en-SG" sz="1800"/>
              <a:t>Utilising command-line tools has also allowed me to better understand the use of tools such as TSK and their capabilities. It has also helped me understand that the tools are limited, and that we should incorporate other tools together to fully analyse an image</a:t>
            </a:r>
            <a:endParaRPr lang="en-US"/>
          </a:p>
          <a:p>
            <a:pPr marL="0" indent="0">
              <a:spcAft>
                <a:spcPts val="1600"/>
              </a:spcAft>
              <a:buNone/>
            </a:pPr>
            <a:r>
              <a:rPr lang="en-SG" sz="1800"/>
              <a:t>Overall, this assignment has been very meaningful as it has helped me step into the shoes of a forensics investigator and better understand its job scope.</a:t>
            </a:r>
          </a:p>
          <a:p>
            <a:pPr marL="0" lvl="0" indent="0" algn="l" rtl="0">
              <a:spcBef>
                <a:spcPts val="0"/>
              </a:spcBef>
              <a:spcAft>
                <a:spcPts val="1600"/>
              </a:spcAft>
              <a:buNone/>
            </a:pPr>
            <a:endParaRPr sz="1800"/>
          </a:p>
        </p:txBody>
      </p:sp>
    </p:spTree>
    <p:extLst>
      <p:ext uri="{BB962C8B-B14F-4D97-AF65-F5344CB8AC3E}">
        <p14:creationId xmlns:p14="http://schemas.microsoft.com/office/powerpoint/2010/main" val="1403920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77"/>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SG"/>
              <a:t>Reflection - Dominic</a:t>
            </a:r>
            <a:endParaRPr/>
          </a:p>
        </p:txBody>
      </p:sp>
      <p:sp>
        <p:nvSpPr>
          <p:cNvPr id="1174" name="Google Shape;1174;p77"/>
          <p:cNvSpPr txBox="1">
            <a:spLocks noGrp="1"/>
          </p:cNvSpPr>
          <p:nvPr>
            <p:ph type="body" idx="1"/>
          </p:nvPr>
        </p:nvSpPr>
        <p:spPr>
          <a:xfrm>
            <a:off x="714075" y="1154676"/>
            <a:ext cx="7715700" cy="31352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Tx/>
              <a:buChar char="-"/>
            </a:pPr>
            <a:r>
              <a:rPr lang="en-SG" sz="1800"/>
              <a:t>Gained deeper insight into a forensic investigation from how it is carried out to how to perform it</a:t>
            </a:r>
          </a:p>
          <a:p>
            <a:pPr marL="285750" lvl="0" indent="-285750" algn="l" rtl="0">
              <a:spcBef>
                <a:spcPts val="0"/>
              </a:spcBef>
              <a:spcAft>
                <a:spcPts val="1600"/>
              </a:spcAft>
              <a:buFontTx/>
              <a:buChar char="-"/>
            </a:pPr>
            <a:r>
              <a:rPr lang="en-SG" sz="1800"/>
              <a:t>Learnt how to properly use and configure the tools used and also learned about many tools during the research process</a:t>
            </a:r>
          </a:p>
          <a:p>
            <a:pPr marL="285750" lvl="0" indent="-285750" algn="l" rtl="0">
              <a:spcBef>
                <a:spcPts val="0"/>
              </a:spcBef>
              <a:spcAft>
                <a:spcPts val="1600"/>
              </a:spcAft>
              <a:buFontTx/>
              <a:buChar char="-"/>
            </a:pPr>
            <a:r>
              <a:rPr lang="en-SG" sz="1800"/>
              <a:t>Learnt how to think of a case scenario as well as appropriately find and craft evidence</a:t>
            </a:r>
          </a:p>
          <a:p>
            <a:pPr marL="285750" lvl="0" indent="-285750" algn="l" rtl="0">
              <a:spcBef>
                <a:spcPts val="0"/>
              </a:spcBef>
              <a:spcAft>
                <a:spcPts val="1600"/>
              </a:spcAft>
              <a:buFontTx/>
              <a:buChar char="-"/>
            </a:pPr>
            <a:r>
              <a:rPr lang="en-SG" sz="1800"/>
              <a:t>Learnt more about the tools available in digital forensics and that it is important to use different tools to analyse as much as possible to gain the best understanding</a:t>
            </a:r>
          </a:p>
          <a:p>
            <a:pPr marL="285750" lvl="0" indent="-285750" algn="l" rtl="0">
              <a:spcBef>
                <a:spcPts val="0"/>
              </a:spcBef>
              <a:spcAft>
                <a:spcPts val="1600"/>
              </a:spcAft>
              <a:buFontTx/>
              <a:buChar char="-"/>
            </a:pPr>
            <a:r>
              <a:rPr lang="en-SG" sz="1800"/>
              <a:t>Important to analyse all forms of media (</a:t>
            </a:r>
            <a:r>
              <a:rPr lang="en-SG" sz="1800" err="1"/>
              <a:t>Memdump</a:t>
            </a:r>
            <a:r>
              <a:rPr lang="en-SG" sz="1800"/>
              <a:t>, disk image) </a:t>
            </a:r>
          </a:p>
          <a:p>
            <a:pPr marL="0" lvl="0" indent="0" algn="l" rtl="0">
              <a:spcBef>
                <a:spcPts val="0"/>
              </a:spcBef>
              <a:spcAft>
                <a:spcPts val="1600"/>
              </a:spcAft>
              <a:buNone/>
            </a:pPr>
            <a:endParaRPr sz="1800"/>
          </a:p>
        </p:txBody>
      </p:sp>
    </p:spTree>
    <p:extLst>
      <p:ext uri="{BB962C8B-B14F-4D97-AF65-F5344CB8AC3E}">
        <p14:creationId xmlns:p14="http://schemas.microsoft.com/office/powerpoint/2010/main" val="2531250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714075" y="542150"/>
            <a:ext cx="7715700" cy="475500"/>
          </a:xfrm>
          <a:prstGeom prst="rect">
            <a:avLst/>
          </a:prstGeom>
        </p:spPr>
        <p:txBody>
          <a:bodyPr spcFirstLastPara="1" wrap="square" lIns="91425" tIns="91425" rIns="91425" bIns="91425" anchor="ctr" anchorCtr="0">
            <a:noAutofit/>
          </a:bodyPr>
          <a:lstStyle/>
          <a:p>
            <a:r>
              <a:rPr lang="en"/>
              <a:t>Open-source </a:t>
            </a:r>
            <a:r>
              <a:rPr lang="en-SG"/>
              <a:t>Tool 1</a:t>
            </a:r>
          </a:p>
        </p:txBody>
      </p:sp>
      <p:sp>
        <p:nvSpPr>
          <p:cNvPr id="551" name="Google Shape;551;p52"/>
          <p:cNvSpPr txBox="1">
            <a:spLocks noGrp="1"/>
          </p:cNvSpPr>
          <p:nvPr>
            <p:ph type="subTitle" idx="3"/>
          </p:nvPr>
        </p:nvSpPr>
        <p:spPr>
          <a:xfrm>
            <a:off x="3111488" y="2817675"/>
            <a:ext cx="2555100" cy="366000"/>
          </a:xfrm>
          <a:prstGeom prst="rect">
            <a:avLst/>
          </a:prstGeom>
        </p:spPr>
        <p:txBody>
          <a:bodyPr spcFirstLastPara="1" wrap="square" lIns="91425" tIns="91425" rIns="91425" bIns="91425" anchor="ctr" anchorCtr="0">
            <a:noAutofit/>
          </a:bodyPr>
          <a:lstStyle/>
          <a:p>
            <a:pPr marL="0" indent="0"/>
            <a:r>
              <a:rPr lang="en-SG"/>
              <a:t>THE SLEUTH KIT</a:t>
            </a:r>
          </a:p>
        </p:txBody>
      </p:sp>
      <p:sp>
        <p:nvSpPr>
          <p:cNvPr id="552" name="Google Shape;552;p52"/>
          <p:cNvSpPr txBox="1">
            <a:spLocks noGrp="1"/>
          </p:cNvSpPr>
          <p:nvPr>
            <p:ph type="body" idx="1"/>
          </p:nvPr>
        </p:nvSpPr>
        <p:spPr>
          <a:xfrm>
            <a:off x="3111500" y="3238425"/>
            <a:ext cx="2555400" cy="888600"/>
          </a:xfrm>
          <a:prstGeom prst="rect">
            <a:avLst/>
          </a:prstGeom>
        </p:spPr>
        <p:txBody>
          <a:bodyPr spcFirstLastPara="1" wrap="square" lIns="91425" tIns="91425" rIns="91425" bIns="91425" anchor="t" anchorCtr="0">
            <a:noAutofit/>
          </a:bodyPr>
          <a:lstStyle/>
          <a:p>
            <a:pPr marL="0" indent="0">
              <a:spcAft>
                <a:spcPts val="1600"/>
              </a:spcAft>
              <a:buNone/>
            </a:pPr>
            <a:r>
              <a:rPr lang="en"/>
              <a:t>Open-source forensic tool used for disk image analysis and file recovery.</a:t>
            </a:r>
            <a:endParaRPr lang="en-US"/>
          </a:p>
        </p:txBody>
      </p:sp>
      <p:pic>
        <p:nvPicPr>
          <p:cNvPr id="2" name="Picture 2">
            <a:extLst>
              <a:ext uri="{FF2B5EF4-FFF2-40B4-BE49-F238E27FC236}">
                <a16:creationId xmlns:a16="http://schemas.microsoft.com/office/drawing/2014/main" id="{B013FCDB-F786-FC0A-CC2B-189E90C43D19}"/>
              </a:ext>
            </a:extLst>
          </p:cNvPr>
          <p:cNvPicPr>
            <a:picLocks noChangeAspect="1"/>
          </p:cNvPicPr>
          <p:nvPr/>
        </p:nvPicPr>
        <p:blipFill>
          <a:blip r:embed="rId3"/>
          <a:stretch>
            <a:fillRect/>
          </a:stretch>
        </p:blipFill>
        <p:spPr>
          <a:xfrm>
            <a:off x="3067979" y="1043870"/>
            <a:ext cx="2645627" cy="17385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1114977" y="515848"/>
            <a:ext cx="7715700" cy="475500"/>
          </a:xfrm>
          <a:prstGeom prst="rect">
            <a:avLst/>
          </a:prstGeom>
        </p:spPr>
        <p:txBody>
          <a:bodyPr spcFirstLastPara="1" wrap="square" lIns="91425" tIns="91425" rIns="91425" bIns="91425" anchor="ctr" anchorCtr="0">
            <a:noAutofit/>
          </a:bodyPr>
          <a:lstStyle/>
          <a:p>
            <a:r>
              <a:rPr lang="en-SG">
                <a:solidFill>
                  <a:schemeClr val="dk1"/>
                </a:solidFill>
              </a:rPr>
              <a:t>What is The Sleuth Kit (TSK) ?</a:t>
            </a:r>
            <a:endParaRPr>
              <a:solidFill>
                <a:schemeClr val="dk1"/>
              </a:solidFill>
            </a:endParaRPr>
          </a:p>
        </p:txBody>
      </p:sp>
      <p:sp>
        <p:nvSpPr>
          <p:cNvPr id="617" name="Google Shape;617;p54"/>
          <p:cNvSpPr txBox="1">
            <a:spLocks noGrp="1"/>
          </p:cNvSpPr>
          <p:nvPr>
            <p:ph type="body" idx="4294967295"/>
          </p:nvPr>
        </p:nvSpPr>
        <p:spPr>
          <a:xfrm>
            <a:off x="133072" y="435326"/>
            <a:ext cx="8572951" cy="3261010"/>
          </a:xfrm>
          <a:prstGeom prst="rect">
            <a:avLst/>
          </a:prstGeom>
        </p:spPr>
        <p:txBody>
          <a:bodyPr spcFirstLastPara="1" wrap="square" lIns="91425" tIns="91425" rIns="91425" bIns="91425" anchor="t" anchorCtr="0">
            <a:noAutofit/>
          </a:bodyPr>
          <a:lstStyle/>
          <a:p>
            <a:pPr marL="114300" indent="0">
              <a:lnSpc>
                <a:spcPct val="150000"/>
              </a:lnSpc>
              <a:buClr>
                <a:srgbClr val="FFFFFF"/>
              </a:buClr>
              <a:buNone/>
            </a:pPr>
            <a:endParaRPr lang="en-US">
              <a:solidFill>
                <a:schemeClr val="lt1"/>
              </a:solidFill>
            </a:endParaRPr>
          </a:p>
          <a:p>
            <a:pPr marL="571500" lvl="1" indent="0">
              <a:lnSpc>
                <a:spcPct val="150000"/>
              </a:lnSpc>
              <a:spcAft>
                <a:spcPts val="1600"/>
              </a:spcAft>
              <a:buNone/>
            </a:pPr>
            <a:r>
              <a:rPr lang="en-US" sz="1800">
                <a:solidFill>
                  <a:schemeClr val="lt1"/>
                </a:solidFill>
              </a:rPr>
              <a:t>TSK is an open-source </a:t>
            </a:r>
            <a:r>
              <a:rPr lang="en-US" sz="1800" u="sng">
                <a:solidFill>
                  <a:schemeClr val="lt1"/>
                </a:solidFill>
              </a:rPr>
              <a:t>command line</a:t>
            </a:r>
            <a:r>
              <a:rPr lang="en-US" sz="1800">
                <a:solidFill>
                  <a:schemeClr val="lt1"/>
                </a:solidFill>
              </a:rPr>
              <a:t> forensics toolkit</a:t>
            </a:r>
            <a:endParaRPr lang="en-US">
              <a:solidFill>
                <a:schemeClr val="lt1"/>
              </a:solidFill>
            </a:endParaRPr>
          </a:p>
          <a:p>
            <a:pPr lvl="1" indent="-342900">
              <a:lnSpc>
                <a:spcPct val="150000"/>
              </a:lnSpc>
              <a:spcBef>
                <a:spcPts val="0"/>
              </a:spcBef>
              <a:buClr>
                <a:schemeClr val="lt1"/>
              </a:buClr>
              <a:buSzPts val="1800"/>
              <a:buChar char="-"/>
            </a:pPr>
            <a:r>
              <a:rPr lang="en-US" sz="1800">
                <a:solidFill>
                  <a:schemeClr val="lt1"/>
                </a:solidFill>
              </a:rPr>
              <a:t>enables forensics investigators to perform </a:t>
            </a:r>
            <a:r>
              <a:rPr lang="en-US" sz="1800" u="sng">
                <a:solidFill>
                  <a:schemeClr val="lt1"/>
                </a:solidFill>
              </a:rPr>
              <a:t>identification, examination, and recovery of evidence</a:t>
            </a:r>
            <a:r>
              <a:rPr lang="en-US" sz="1800">
                <a:solidFill>
                  <a:schemeClr val="lt1"/>
                </a:solidFill>
              </a:rPr>
              <a:t> from images acquired</a:t>
            </a:r>
            <a:endParaRPr lang="en-US">
              <a:solidFill>
                <a:schemeClr val="lt1"/>
              </a:solidFill>
            </a:endParaRPr>
          </a:p>
          <a:p>
            <a:pPr lvl="1" indent="-342900">
              <a:lnSpc>
                <a:spcPct val="150000"/>
              </a:lnSpc>
              <a:spcBef>
                <a:spcPts val="0"/>
              </a:spcBef>
              <a:spcAft>
                <a:spcPts val="1200"/>
              </a:spcAft>
              <a:buClr>
                <a:schemeClr val="lt1"/>
              </a:buClr>
              <a:buSzPts val="1800"/>
              <a:buChar char="-"/>
            </a:pPr>
            <a:r>
              <a:rPr lang="en-US" sz="1800" u="sng">
                <a:solidFill>
                  <a:schemeClr val="lt1"/>
                </a:solidFill>
              </a:rPr>
              <a:t>retrieving deleted or hidden files</a:t>
            </a:r>
            <a:r>
              <a:rPr lang="en-US" sz="1800">
                <a:solidFill>
                  <a:schemeClr val="lt1"/>
                </a:solidFill>
              </a:rPr>
              <a:t> or retrieving information stored in slack space </a:t>
            </a:r>
          </a:p>
          <a:p>
            <a:pPr marL="571500" lvl="1" indent="0">
              <a:lnSpc>
                <a:spcPct val="150000"/>
              </a:lnSpc>
              <a:spcBef>
                <a:spcPts val="0"/>
              </a:spcBef>
              <a:buClr>
                <a:schemeClr val="lt1"/>
              </a:buClr>
              <a:buSzPts val="1800"/>
              <a:buNone/>
            </a:pPr>
            <a:r>
              <a:rPr lang="en-US" sz="1800">
                <a:solidFill>
                  <a:schemeClr val="lt1"/>
                </a:solidFill>
              </a:rPr>
              <a:t>With the commands provided, it is possible to perform deeper analysis on raw images which can help provide insights about the evidence files.</a:t>
            </a:r>
            <a:endParaRPr lang="en-US">
              <a:solidFill>
                <a:schemeClr val="lt1"/>
              </a:solidFill>
            </a:endParaRPr>
          </a:p>
          <a:p>
            <a:pPr lvl="1" indent="-342900">
              <a:lnSpc>
                <a:spcPct val="150000"/>
              </a:lnSpc>
              <a:spcBef>
                <a:spcPts val="0"/>
              </a:spcBef>
              <a:buClr>
                <a:schemeClr val="lt1"/>
              </a:buClr>
              <a:buSzPts val="1800"/>
              <a:buChar char="-"/>
            </a:pPr>
            <a:endParaRPr lang="en-US" sz="1800">
              <a:solidFill>
                <a:schemeClr val="lt1"/>
              </a:solidFill>
            </a:endParaRPr>
          </a:p>
        </p:txBody>
      </p:sp>
      <p:grpSp>
        <p:nvGrpSpPr>
          <p:cNvPr id="618" name="Google Shape;618;p54"/>
          <p:cNvGrpSpPr/>
          <p:nvPr/>
        </p:nvGrpSpPr>
        <p:grpSpPr>
          <a:xfrm>
            <a:off x="223676" y="3947250"/>
            <a:ext cx="891301" cy="1012133"/>
            <a:chOff x="6001376" y="3279027"/>
            <a:chExt cx="891301" cy="1012133"/>
          </a:xfrm>
        </p:grpSpPr>
        <p:sp>
          <p:nvSpPr>
            <p:cNvPr id="619" name="Google Shape;619;p54"/>
            <p:cNvSpPr/>
            <p:nvPr/>
          </p:nvSpPr>
          <p:spPr>
            <a:xfrm>
              <a:off x="6075777" y="3353360"/>
              <a:ext cx="816900" cy="9378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rot="10800000">
              <a:off x="6001547" y="3472280"/>
              <a:ext cx="816900" cy="7443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6001376" y="3279027"/>
              <a:ext cx="816900" cy="1932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54"/>
            <p:cNvGrpSpPr/>
            <p:nvPr/>
          </p:nvGrpSpPr>
          <p:grpSpPr>
            <a:xfrm>
              <a:off x="6075693" y="3348710"/>
              <a:ext cx="239663" cy="53740"/>
              <a:chOff x="2072400" y="1856025"/>
              <a:chExt cx="342375" cy="76750"/>
            </a:xfrm>
          </p:grpSpPr>
          <p:sp>
            <p:nvSpPr>
              <p:cNvPr id="623" name="Google Shape;623;p54"/>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4"/>
            <p:cNvSpPr/>
            <p:nvPr/>
          </p:nvSpPr>
          <p:spPr>
            <a:xfrm>
              <a:off x="6179951" y="3623166"/>
              <a:ext cx="460005" cy="442605"/>
            </a:xfrm>
            <a:custGeom>
              <a:avLst/>
              <a:gdLst/>
              <a:ahLst/>
              <a:cxnLst/>
              <a:rect l="l" t="t" r="r" b="b"/>
              <a:pathLst>
                <a:path w="14699" h="14143" extrusionOk="0">
                  <a:moveTo>
                    <a:pt x="7623" y="1546"/>
                  </a:moveTo>
                  <a:cubicBezTo>
                    <a:pt x="9044" y="1546"/>
                    <a:pt x="10458" y="2093"/>
                    <a:pt x="11529" y="3164"/>
                  </a:cubicBezTo>
                  <a:cubicBezTo>
                    <a:pt x="13485" y="5113"/>
                    <a:pt x="13700" y="8199"/>
                    <a:pt x="12035" y="10398"/>
                  </a:cubicBezTo>
                  <a:lnTo>
                    <a:pt x="12028" y="10398"/>
                  </a:lnTo>
                  <a:lnTo>
                    <a:pt x="4294" y="2664"/>
                  </a:lnTo>
                  <a:cubicBezTo>
                    <a:pt x="5285" y="1914"/>
                    <a:pt x="6456" y="1546"/>
                    <a:pt x="7623" y="1546"/>
                  </a:cubicBezTo>
                  <a:close/>
                  <a:moveTo>
                    <a:pt x="3198" y="3760"/>
                  </a:moveTo>
                  <a:lnTo>
                    <a:pt x="10932" y="11494"/>
                  </a:lnTo>
                  <a:cubicBezTo>
                    <a:pt x="9959" y="12225"/>
                    <a:pt x="8794" y="12598"/>
                    <a:pt x="7620" y="12598"/>
                  </a:cubicBezTo>
                  <a:cubicBezTo>
                    <a:pt x="6777" y="12598"/>
                    <a:pt x="5930" y="12406"/>
                    <a:pt x="5147" y="12014"/>
                  </a:cubicBezTo>
                  <a:cubicBezTo>
                    <a:pt x="3275" y="11078"/>
                    <a:pt x="2096" y="9164"/>
                    <a:pt x="2089" y="7070"/>
                  </a:cubicBezTo>
                  <a:lnTo>
                    <a:pt x="2089" y="7070"/>
                  </a:lnTo>
                  <a:cubicBezTo>
                    <a:pt x="2090" y="5872"/>
                    <a:pt x="2478" y="4716"/>
                    <a:pt x="3198" y="3760"/>
                  </a:cubicBezTo>
                  <a:close/>
                  <a:moveTo>
                    <a:pt x="7617" y="1"/>
                  </a:moveTo>
                  <a:cubicBezTo>
                    <a:pt x="4759" y="8"/>
                    <a:pt x="2186" y="1728"/>
                    <a:pt x="1090" y="4371"/>
                  </a:cubicBezTo>
                  <a:cubicBezTo>
                    <a:pt x="1" y="7013"/>
                    <a:pt x="604" y="10051"/>
                    <a:pt x="2630" y="12077"/>
                  </a:cubicBezTo>
                  <a:cubicBezTo>
                    <a:pt x="3979" y="13426"/>
                    <a:pt x="5786" y="14143"/>
                    <a:pt x="7626" y="14143"/>
                  </a:cubicBezTo>
                  <a:cubicBezTo>
                    <a:pt x="8538" y="14143"/>
                    <a:pt x="9459" y="13966"/>
                    <a:pt x="10336" y="13603"/>
                  </a:cubicBezTo>
                  <a:cubicBezTo>
                    <a:pt x="12971" y="12507"/>
                    <a:pt x="14692" y="9933"/>
                    <a:pt x="14698" y="7076"/>
                  </a:cubicBezTo>
                  <a:cubicBezTo>
                    <a:pt x="14692" y="3164"/>
                    <a:pt x="11529"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585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1114977" y="515848"/>
            <a:ext cx="7715700" cy="475500"/>
          </a:xfrm>
          <a:prstGeom prst="rect">
            <a:avLst/>
          </a:prstGeom>
        </p:spPr>
        <p:txBody>
          <a:bodyPr spcFirstLastPara="1" wrap="square" lIns="91425" tIns="91425" rIns="91425" bIns="91425" anchor="ctr" anchorCtr="0">
            <a:noAutofit/>
          </a:bodyPr>
          <a:lstStyle/>
          <a:p>
            <a:r>
              <a:rPr lang="en-SG">
                <a:solidFill>
                  <a:schemeClr val="dk1"/>
                </a:solidFill>
              </a:rPr>
              <a:t>The Sleuth Kit - Functionalities</a:t>
            </a:r>
            <a:endParaRPr lang="en-US">
              <a:solidFill>
                <a:schemeClr val="dk1"/>
              </a:solidFill>
            </a:endParaRPr>
          </a:p>
        </p:txBody>
      </p:sp>
      <p:sp>
        <p:nvSpPr>
          <p:cNvPr id="617" name="Google Shape;617;p54"/>
          <p:cNvSpPr txBox="1">
            <a:spLocks noGrp="1"/>
          </p:cNvSpPr>
          <p:nvPr>
            <p:ph type="body" idx="4294967295"/>
          </p:nvPr>
        </p:nvSpPr>
        <p:spPr>
          <a:xfrm>
            <a:off x="-106346" y="989353"/>
            <a:ext cx="8939489" cy="3261010"/>
          </a:xfrm>
          <a:prstGeom prst="rect">
            <a:avLst/>
          </a:prstGeom>
          <a:ln>
            <a:noFill/>
          </a:ln>
        </p:spPr>
        <p:txBody>
          <a:bodyPr spcFirstLastPara="1" wrap="square" lIns="91425" tIns="91425" rIns="91425" bIns="91425" anchor="t" anchorCtr="0">
            <a:noAutofit/>
          </a:bodyPr>
          <a:lstStyle/>
          <a:p>
            <a:pPr marL="114300" indent="0">
              <a:lnSpc>
                <a:spcPct val="150000"/>
              </a:lnSpc>
              <a:buClr>
                <a:srgbClr val="FFFFFF"/>
              </a:buClr>
              <a:buNone/>
            </a:pPr>
            <a:r>
              <a:rPr lang="en-US">
                <a:solidFill>
                  <a:schemeClr val="lt1"/>
                </a:solidFill>
              </a:rPr>
              <a:t>         Functionalities of The Sleuth Kit Includes:</a:t>
            </a:r>
          </a:p>
          <a:p>
            <a:pPr lvl="1" indent="-342900">
              <a:lnSpc>
                <a:spcPct val="150000"/>
              </a:lnSpc>
              <a:buClr>
                <a:schemeClr val="lt1"/>
              </a:buClr>
              <a:buFont typeface="Roboto Condensed"/>
              <a:buChar char="-"/>
            </a:pPr>
            <a:r>
              <a:rPr lang="en-US" u="sng">
                <a:solidFill>
                  <a:schemeClr val="lt1"/>
                </a:solidFill>
              </a:rPr>
              <a:t>Partition Analysis</a:t>
            </a:r>
            <a:r>
              <a:rPr lang="en-US">
                <a:solidFill>
                  <a:schemeClr val="lt1"/>
                </a:solidFill>
              </a:rPr>
              <a:t> - Lists partition tables to determine where each partition starts, how many partitions there are, what file system is being used, and identify gaps in the layout</a:t>
            </a:r>
          </a:p>
          <a:p>
            <a:pPr lvl="1" indent="-342900">
              <a:lnSpc>
                <a:spcPct val="150000"/>
              </a:lnSpc>
              <a:buClr>
                <a:srgbClr val="1E1E2F"/>
              </a:buClr>
              <a:buFont typeface="Roboto Condensed,Sans-Serif"/>
              <a:buChar char="-"/>
            </a:pPr>
            <a:r>
              <a:rPr lang="en-US" u="sng">
                <a:solidFill>
                  <a:schemeClr val="lt1"/>
                </a:solidFill>
              </a:rPr>
              <a:t>String Search</a:t>
            </a:r>
            <a:r>
              <a:rPr lang="en-US">
                <a:solidFill>
                  <a:schemeClr val="lt1"/>
                </a:solidFill>
              </a:rPr>
              <a:t> - Search for printable strings in files, can be used to identify keywords in files</a:t>
            </a:r>
          </a:p>
          <a:p>
            <a:pPr lvl="1" indent="-342900">
              <a:lnSpc>
                <a:spcPct val="150000"/>
              </a:lnSpc>
              <a:buClr>
                <a:srgbClr val="1E1E2F"/>
              </a:buClr>
              <a:buFont typeface="Roboto Condensed,Sans-Serif"/>
              <a:buChar char="-"/>
            </a:pPr>
            <a:r>
              <a:rPr lang="en-US" u="sng">
                <a:solidFill>
                  <a:schemeClr val="lt1"/>
                </a:solidFill>
              </a:rPr>
              <a:t>File Signature Analysis</a:t>
            </a:r>
            <a:r>
              <a:rPr lang="en-US">
                <a:solidFill>
                  <a:schemeClr val="lt1"/>
                </a:solidFill>
              </a:rPr>
              <a:t> - Searches for file extension and header mismatches</a:t>
            </a:r>
          </a:p>
          <a:p>
            <a:pPr lvl="1" indent="-342900">
              <a:lnSpc>
                <a:spcPct val="150000"/>
              </a:lnSpc>
              <a:buClr>
                <a:srgbClr val="1E1E2F"/>
              </a:buClr>
              <a:buFont typeface="Roboto Condensed,Sans-Serif"/>
              <a:buChar char="-"/>
            </a:pPr>
            <a:r>
              <a:rPr lang="en-US" u="sng">
                <a:solidFill>
                  <a:schemeClr val="lt1"/>
                </a:solidFill>
              </a:rPr>
              <a:t>Data Recovery</a:t>
            </a:r>
            <a:r>
              <a:rPr lang="en-US">
                <a:solidFill>
                  <a:schemeClr val="lt1"/>
                </a:solidFill>
              </a:rPr>
              <a:t> - Export both allocated and unallocated files into a local directory, able to recover deleted files</a:t>
            </a:r>
          </a:p>
          <a:p>
            <a:pPr lvl="1" indent="-342900">
              <a:lnSpc>
                <a:spcPct val="150000"/>
              </a:lnSpc>
              <a:buClr>
                <a:schemeClr val="lt1"/>
              </a:buClr>
              <a:buChar char="-"/>
            </a:pPr>
            <a:endParaRPr lang="en-US">
              <a:solidFill>
                <a:schemeClr val="lt1"/>
              </a:solidFill>
            </a:endParaRPr>
          </a:p>
        </p:txBody>
      </p:sp>
      <p:grpSp>
        <p:nvGrpSpPr>
          <p:cNvPr id="618" name="Google Shape;618;p54"/>
          <p:cNvGrpSpPr/>
          <p:nvPr/>
        </p:nvGrpSpPr>
        <p:grpSpPr>
          <a:xfrm>
            <a:off x="7959049" y="268722"/>
            <a:ext cx="891301" cy="1012133"/>
            <a:chOff x="6001376" y="3279027"/>
            <a:chExt cx="891301" cy="1012133"/>
          </a:xfrm>
        </p:grpSpPr>
        <p:sp>
          <p:nvSpPr>
            <p:cNvPr id="619" name="Google Shape;619;p54"/>
            <p:cNvSpPr/>
            <p:nvPr/>
          </p:nvSpPr>
          <p:spPr>
            <a:xfrm>
              <a:off x="6075777" y="3353360"/>
              <a:ext cx="816900" cy="937800"/>
            </a:xfrm>
            <a:prstGeom prst="roundRect">
              <a:avLst>
                <a:gd name="adj" fmla="val 6496"/>
              </a:avLst>
            </a:prstGeom>
            <a:solidFill>
              <a:schemeClr val="dk2">
                <a:alpha val="36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rot="10800000">
              <a:off x="6001547" y="3472280"/>
              <a:ext cx="816900" cy="744300"/>
            </a:xfrm>
            <a:prstGeom prst="round2SameRect">
              <a:avLst>
                <a:gd name="adj1" fmla="val 10453"/>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6001376" y="3279027"/>
              <a:ext cx="816900" cy="193200"/>
            </a:xfrm>
            <a:prstGeom prst="round2SameRect">
              <a:avLst>
                <a:gd name="adj1" fmla="val 35644"/>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54"/>
            <p:cNvGrpSpPr/>
            <p:nvPr/>
          </p:nvGrpSpPr>
          <p:grpSpPr>
            <a:xfrm>
              <a:off x="6075693" y="3348710"/>
              <a:ext cx="239663" cy="53740"/>
              <a:chOff x="2072400" y="1856025"/>
              <a:chExt cx="342375" cy="76750"/>
            </a:xfrm>
          </p:grpSpPr>
          <p:sp>
            <p:nvSpPr>
              <p:cNvPr id="623" name="Google Shape;623;p54"/>
              <p:cNvSpPr/>
              <p:nvPr/>
            </p:nvSpPr>
            <p:spPr>
              <a:xfrm>
                <a:off x="2072400" y="1856025"/>
                <a:ext cx="76750" cy="76750"/>
              </a:xfrm>
              <a:custGeom>
                <a:avLst/>
                <a:gdLst/>
                <a:ahLst/>
                <a:cxnLst/>
                <a:rect l="l" t="t" r="r" b="b"/>
                <a:pathLst>
                  <a:path w="3070" h="3070" extrusionOk="0">
                    <a:moveTo>
                      <a:pt x="1548" y="1"/>
                    </a:moveTo>
                    <a:cubicBezTo>
                      <a:pt x="696" y="1"/>
                      <a:pt x="0" y="697"/>
                      <a:pt x="0" y="1548"/>
                    </a:cubicBezTo>
                    <a:cubicBezTo>
                      <a:pt x="0" y="2373"/>
                      <a:pt x="696" y="3070"/>
                      <a:pt x="1548" y="3070"/>
                    </a:cubicBezTo>
                    <a:cubicBezTo>
                      <a:pt x="2373" y="3070"/>
                      <a:pt x="3069" y="2373"/>
                      <a:pt x="3069" y="1548"/>
                    </a:cubicBezTo>
                    <a:cubicBezTo>
                      <a:pt x="3069" y="697"/>
                      <a:pt x="2373"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2205200" y="1856025"/>
                <a:ext cx="76775" cy="76750"/>
              </a:xfrm>
              <a:custGeom>
                <a:avLst/>
                <a:gdLst/>
                <a:ahLst/>
                <a:cxnLst/>
                <a:rect l="l" t="t" r="r" b="b"/>
                <a:pathLst>
                  <a:path w="3071" h="3070" extrusionOk="0">
                    <a:moveTo>
                      <a:pt x="1548" y="1"/>
                    </a:moveTo>
                    <a:cubicBezTo>
                      <a:pt x="697" y="1"/>
                      <a:pt x="1" y="697"/>
                      <a:pt x="1" y="1548"/>
                    </a:cubicBezTo>
                    <a:cubicBezTo>
                      <a:pt x="1" y="2373"/>
                      <a:pt x="697" y="3070"/>
                      <a:pt x="1548" y="3070"/>
                    </a:cubicBezTo>
                    <a:cubicBezTo>
                      <a:pt x="2374" y="3070"/>
                      <a:pt x="3070" y="2373"/>
                      <a:pt x="3070" y="1548"/>
                    </a:cubicBezTo>
                    <a:cubicBezTo>
                      <a:pt x="3070" y="697"/>
                      <a:pt x="2374" y="1"/>
                      <a:pt x="1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4"/>
              <p:cNvSpPr/>
              <p:nvPr/>
            </p:nvSpPr>
            <p:spPr>
              <a:xfrm>
                <a:off x="2338025" y="1856025"/>
                <a:ext cx="76750" cy="76750"/>
              </a:xfrm>
              <a:custGeom>
                <a:avLst/>
                <a:gdLst/>
                <a:ahLst/>
                <a:cxnLst/>
                <a:rect l="l" t="t" r="r" b="b"/>
                <a:pathLst>
                  <a:path w="3070" h="3070" extrusionOk="0">
                    <a:moveTo>
                      <a:pt x="1523" y="1"/>
                    </a:moveTo>
                    <a:cubicBezTo>
                      <a:pt x="697" y="1"/>
                      <a:pt x="1" y="697"/>
                      <a:pt x="1" y="1548"/>
                    </a:cubicBezTo>
                    <a:cubicBezTo>
                      <a:pt x="1" y="2373"/>
                      <a:pt x="697" y="3070"/>
                      <a:pt x="1523" y="3070"/>
                    </a:cubicBezTo>
                    <a:cubicBezTo>
                      <a:pt x="2374" y="3070"/>
                      <a:pt x="3070" y="2373"/>
                      <a:pt x="3070" y="1548"/>
                    </a:cubicBezTo>
                    <a:cubicBezTo>
                      <a:pt x="3070" y="697"/>
                      <a:pt x="2374" y="1"/>
                      <a:pt x="1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54"/>
            <p:cNvSpPr/>
            <p:nvPr/>
          </p:nvSpPr>
          <p:spPr>
            <a:xfrm>
              <a:off x="6179951" y="3623166"/>
              <a:ext cx="460005" cy="442605"/>
            </a:xfrm>
            <a:custGeom>
              <a:avLst/>
              <a:gdLst/>
              <a:ahLst/>
              <a:cxnLst/>
              <a:rect l="l" t="t" r="r" b="b"/>
              <a:pathLst>
                <a:path w="14699" h="14143" extrusionOk="0">
                  <a:moveTo>
                    <a:pt x="7623" y="1546"/>
                  </a:moveTo>
                  <a:cubicBezTo>
                    <a:pt x="9044" y="1546"/>
                    <a:pt x="10458" y="2093"/>
                    <a:pt x="11529" y="3164"/>
                  </a:cubicBezTo>
                  <a:cubicBezTo>
                    <a:pt x="13485" y="5113"/>
                    <a:pt x="13700" y="8199"/>
                    <a:pt x="12035" y="10398"/>
                  </a:cubicBezTo>
                  <a:lnTo>
                    <a:pt x="12028" y="10398"/>
                  </a:lnTo>
                  <a:lnTo>
                    <a:pt x="4294" y="2664"/>
                  </a:lnTo>
                  <a:cubicBezTo>
                    <a:pt x="5285" y="1914"/>
                    <a:pt x="6456" y="1546"/>
                    <a:pt x="7623" y="1546"/>
                  </a:cubicBezTo>
                  <a:close/>
                  <a:moveTo>
                    <a:pt x="3198" y="3760"/>
                  </a:moveTo>
                  <a:lnTo>
                    <a:pt x="10932" y="11494"/>
                  </a:lnTo>
                  <a:cubicBezTo>
                    <a:pt x="9959" y="12225"/>
                    <a:pt x="8794" y="12598"/>
                    <a:pt x="7620" y="12598"/>
                  </a:cubicBezTo>
                  <a:cubicBezTo>
                    <a:pt x="6777" y="12598"/>
                    <a:pt x="5930" y="12406"/>
                    <a:pt x="5147" y="12014"/>
                  </a:cubicBezTo>
                  <a:cubicBezTo>
                    <a:pt x="3275" y="11078"/>
                    <a:pt x="2096" y="9164"/>
                    <a:pt x="2089" y="7070"/>
                  </a:cubicBezTo>
                  <a:lnTo>
                    <a:pt x="2089" y="7070"/>
                  </a:lnTo>
                  <a:cubicBezTo>
                    <a:pt x="2090" y="5872"/>
                    <a:pt x="2478" y="4716"/>
                    <a:pt x="3198" y="3760"/>
                  </a:cubicBezTo>
                  <a:close/>
                  <a:moveTo>
                    <a:pt x="7617" y="1"/>
                  </a:moveTo>
                  <a:cubicBezTo>
                    <a:pt x="4759" y="8"/>
                    <a:pt x="2186" y="1728"/>
                    <a:pt x="1090" y="4371"/>
                  </a:cubicBezTo>
                  <a:cubicBezTo>
                    <a:pt x="1" y="7013"/>
                    <a:pt x="604" y="10051"/>
                    <a:pt x="2630" y="12077"/>
                  </a:cubicBezTo>
                  <a:cubicBezTo>
                    <a:pt x="3979" y="13426"/>
                    <a:pt x="5786" y="14143"/>
                    <a:pt x="7626" y="14143"/>
                  </a:cubicBezTo>
                  <a:cubicBezTo>
                    <a:pt x="8538" y="14143"/>
                    <a:pt x="9459" y="13966"/>
                    <a:pt x="10336" y="13603"/>
                  </a:cubicBezTo>
                  <a:cubicBezTo>
                    <a:pt x="12971" y="12507"/>
                    <a:pt x="14692" y="9933"/>
                    <a:pt x="14698" y="7076"/>
                  </a:cubicBezTo>
                  <a:cubicBezTo>
                    <a:pt x="14692" y="3164"/>
                    <a:pt x="11529"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0970814"/>
      </p:ext>
    </p:extLst>
  </p:cSld>
  <p:clrMapOvr>
    <a:masterClrMapping/>
  </p:clrMapOvr>
</p:sld>
</file>

<file path=ppt/theme/theme1.xml><?xml version="1.0" encoding="utf-8"?>
<a:theme xmlns:a="http://schemas.openxmlformats.org/drawingml/2006/main" name="Escape Room Social Media XL by Slidesgo">
  <a:themeElements>
    <a:clrScheme name="Simple Light">
      <a:dk1>
        <a:srgbClr val="FBC010"/>
      </a:dk1>
      <a:lt1>
        <a:srgbClr val="FFFFFF"/>
      </a:lt1>
      <a:dk2>
        <a:srgbClr val="1E1E2F"/>
      </a:dk2>
      <a:lt2>
        <a:srgbClr val="415362"/>
      </a:lt2>
      <a:accent1>
        <a:srgbClr val="FBC010"/>
      </a:accent1>
      <a:accent2>
        <a:srgbClr val="FFFFFF"/>
      </a:accent2>
      <a:accent3>
        <a:srgbClr val="1E1E2F"/>
      </a:accent3>
      <a:accent4>
        <a:srgbClr val="415362"/>
      </a:accent4>
      <a:accent5>
        <a:srgbClr val="000000"/>
      </a:accent5>
      <a:accent6>
        <a:srgbClr val="2A3E5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66</Slides>
  <Notes>60</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Escape Room Social Media XL by Slidesgo</vt:lpstr>
      <vt:lpstr>   Digital Forensics Module Open Source Forensic Tools Demonstration</vt:lpstr>
      <vt:lpstr>Case Scenario</vt:lpstr>
      <vt:lpstr>Investigative Process</vt:lpstr>
      <vt:lpstr>Investigative Process</vt:lpstr>
      <vt:lpstr>Open-source Tools</vt:lpstr>
      <vt:lpstr>The Sleuth Kit</vt:lpstr>
      <vt:lpstr>Open-source Tool 1</vt:lpstr>
      <vt:lpstr>What is The Sleuth Kit (TSK) ?</vt:lpstr>
      <vt:lpstr>The Sleuth Kit - Functionalities</vt:lpstr>
      <vt:lpstr>The Sleuth Kit - Configuration</vt:lpstr>
      <vt:lpstr>The Sleuth Kit - Configuration</vt:lpstr>
      <vt:lpstr>The Sleuth Kit - Configuration</vt:lpstr>
      <vt:lpstr>The Sleuth Kit - Configuration</vt:lpstr>
      <vt:lpstr>The Sleuth Kit - Configuration</vt:lpstr>
      <vt:lpstr>Volatility</vt:lpstr>
      <vt:lpstr>Open-source Tool 2</vt:lpstr>
      <vt:lpstr>What is volatility?</vt:lpstr>
      <vt:lpstr>Volatility - Functionalities</vt:lpstr>
      <vt:lpstr>Volatility - Configuration</vt:lpstr>
      <vt:lpstr>FTK Imager</vt:lpstr>
      <vt:lpstr>FTK Imager</vt:lpstr>
      <vt:lpstr>Investigation Process</vt:lpstr>
      <vt:lpstr>PowerPoint Presentation</vt:lpstr>
      <vt:lpstr>Flowchart</vt:lpstr>
      <vt:lpstr>The Sleuth Kit - Investigation</vt:lpstr>
      <vt:lpstr>The Sleuth Kit - Investigation</vt:lpstr>
      <vt:lpstr>The Sleuth Kit - Investigation</vt:lpstr>
      <vt:lpstr>The Sleuth Kit - Investigation</vt:lpstr>
      <vt:lpstr>The Sleuth Kit - Investigation</vt:lpstr>
      <vt:lpstr>The Sleuth Kit - Investigation</vt:lpstr>
      <vt:lpstr>PowerPoint Presentation</vt:lpstr>
      <vt:lpstr>The Sleuth Kit - Investigation</vt:lpstr>
      <vt:lpstr>The Sleuth Kit - Investigation</vt:lpstr>
      <vt:lpstr>The Sleuth Kit - Investigation</vt:lpstr>
      <vt:lpstr>The Sleuth Kit - Investigation</vt:lpstr>
      <vt:lpstr>PowerPoint Presentation</vt:lpstr>
      <vt:lpstr>The Sleuth Kit - Investigation</vt:lpstr>
      <vt:lpstr>The Sleuth Kit - Investigation</vt:lpstr>
      <vt:lpstr>The Sleuth Kit - Investigation</vt:lpstr>
      <vt:lpstr>The Sleuth Kit - Investigation</vt:lpstr>
      <vt:lpstr>PowerPoint Presentation</vt:lpstr>
      <vt:lpstr>The Sleuth Kit - Investigation</vt:lpstr>
      <vt:lpstr>PowerPoint Presentation</vt:lpstr>
      <vt:lpstr>Overall Findings</vt:lpstr>
      <vt:lpstr>Open-source Tools</vt:lpstr>
      <vt:lpstr>Flowchart</vt:lpstr>
      <vt:lpstr>Flowchart</vt:lpstr>
      <vt:lpstr>Explanation</vt:lpstr>
      <vt:lpstr>Administrative Info (‘imageinfo’)</vt:lpstr>
      <vt:lpstr>2. Identify Running Processes (‘pslist’)</vt:lpstr>
      <vt:lpstr>3. Finding Parent Processes (‘pstree’)</vt:lpstr>
      <vt:lpstr>4. Identify connections (‘netscan’)</vt:lpstr>
      <vt:lpstr>5. Command History (‘cmdline’)</vt:lpstr>
      <vt:lpstr>6. Extracting Chrome History (‘handles’)</vt:lpstr>
      <vt:lpstr>7. Dumping the file (‘dumpfile’)</vt:lpstr>
      <vt:lpstr>8. Viewing the History file</vt:lpstr>
      <vt:lpstr>9. Locating Files (‘filescan’)</vt:lpstr>
      <vt:lpstr>10. Cracking Passwords (‘hashdump’)</vt:lpstr>
      <vt:lpstr>Overall Findings</vt:lpstr>
      <vt:lpstr>Demonstration</vt:lpstr>
      <vt:lpstr>Conclusion &amp; Reflection</vt:lpstr>
      <vt:lpstr>Conclusion – Tools, The Sleuth Kit </vt:lpstr>
      <vt:lpstr>Conclusion – Tools, Volatility </vt:lpstr>
      <vt:lpstr>Conclusion – Case Scenario </vt:lpstr>
      <vt:lpstr>Reflection - Kyler</vt:lpstr>
      <vt:lpstr>Reflection - Dominic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Digital Forensics Module Open Source Forensic Tools Demonstration</dc:title>
  <cp:revision>3</cp:revision>
  <dcterms:modified xsi:type="dcterms:W3CDTF">2023-02-07T03:08:48Z</dcterms:modified>
</cp:coreProperties>
</file>